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englishkids.britishcouncil.org/ru/word-games/fill-the-gap/football" TargetMode="External"/><Relationship Id="rId2" Type="http://schemas.openxmlformats.org/officeDocument/2006/relationships/hyperlink" Target="http://learnenglishkids.britishcouncil.org/ru/word-games/order-the-sentences/the-history-footbal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osof.ru/publ/2-1-0-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04664"/>
            <a:ext cx="8305800" cy="5832648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The ball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from the pyramid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or the history of football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ГБОУ СОШ № 629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  </a:t>
            </a:r>
            <a:r>
              <a:rPr lang="ru-RU" sz="2000" dirty="0" err="1" smtClean="0">
                <a:solidFill>
                  <a:srgbClr val="0070C0"/>
                </a:solidFill>
              </a:rPr>
              <a:t>Завгородний</a:t>
            </a:r>
            <a:r>
              <a:rPr lang="ru-RU" sz="2000" dirty="0" smtClean="0">
                <a:solidFill>
                  <a:srgbClr val="0070C0"/>
                </a:solidFill>
              </a:rPr>
              <a:t> Александр 4д 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err="1" smtClean="0">
                <a:solidFill>
                  <a:srgbClr val="0070C0"/>
                </a:solidFill>
              </a:rPr>
              <a:t>Тарновская</a:t>
            </a:r>
            <a:r>
              <a:rPr lang="ru-RU" sz="2000" dirty="0" smtClean="0">
                <a:solidFill>
                  <a:srgbClr val="0070C0"/>
                </a:solidFill>
              </a:rPr>
              <a:t> Татьяна 4г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  учитель английского языка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   ГБОУ СОШ  № 629 </a:t>
            </a:r>
            <a:r>
              <a:rPr lang="ru-RU" sz="2000" dirty="0" err="1" smtClean="0">
                <a:solidFill>
                  <a:srgbClr val="0070C0"/>
                </a:solidFill>
              </a:rPr>
              <a:t>Голубева</a:t>
            </a:r>
            <a:r>
              <a:rPr lang="ru-RU" sz="2000" dirty="0" smtClean="0">
                <a:solidFill>
                  <a:srgbClr val="0070C0"/>
                </a:solidFill>
              </a:rPr>
              <a:t> Ю.П.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2337048" cy="17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558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Team</a:t>
            </a:r>
            <a:r>
              <a:rPr lang="en-US" dirty="0" smtClean="0"/>
              <a:t> is a group of eleven people who play football together.</a:t>
            </a:r>
          </a:p>
          <a:p>
            <a:r>
              <a:rPr lang="en-US" dirty="0" smtClean="0"/>
              <a:t>A team plays against another team - their </a:t>
            </a:r>
            <a:r>
              <a:rPr lang="en-US" b="1" dirty="0" smtClean="0">
                <a:solidFill>
                  <a:srgbClr val="FF0000"/>
                </a:solidFill>
              </a:rPr>
              <a:t>rivals</a:t>
            </a:r>
            <a:endParaRPr lang="en-US" dirty="0" smtClean="0"/>
          </a:p>
          <a:p>
            <a:r>
              <a:rPr lang="en-US" dirty="0" smtClean="0"/>
              <a:t>A team with the most </a:t>
            </a:r>
            <a:r>
              <a:rPr lang="en-US" b="1" dirty="0" smtClean="0">
                <a:solidFill>
                  <a:srgbClr val="FF0000"/>
                </a:solidFill>
              </a:rPr>
              <a:t>goals</a:t>
            </a:r>
            <a:r>
              <a:rPr lang="en-US" dirty="0" smtClean="0"/>
              <a:t> wins the game.</a:t>
            </a:r>
          </a:p>
          <a:p>
            <a:r>
              <a:rPr lang="en-US" dirty="0" smtClean="0"/>
              <a:t>To </a:t>
            </a:r>
            <a:r>
              <a:rPr lang="en-US" b="1" dirty="0" smtClean="0">
                <a:solidFill>
                  <a:srgbClr val="FF0000"/>
                </a:solidFill>
              </a:rPr>
              <a:t>score</a:t>
            </a:r>
            <a:r>
              <a:rPr lang="en-US" dirty="0" smtClean="0"/>
              <a:t> a goal  a player has to kick the ball into the net.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Striker</a:t>
            </a:r>
            <a:r>
              <a:rPr lang="en-US" dirty="0" smtClean="0"/>
              <a:t>-the player who tries to score goals.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Defender</a:t>
            </a:r>
            <a:r>
              <a:rPr lang="en-US" dirty="0" smtClean="0"/>
              <a:t>-is a player who tries to stop the other team.</a:t>
            </a:r>
          </a:p>
          <a:p>
            <a:r>
              <a:rPr lang="en-US" dirty="0" smtClean="0"/>
              <a:t>People watch the matches – they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support</a:t>
            </a:r>
            <a:r>
              <a:rPr lang="en-US" dirty="0" smtClean="0"/>
              <a:t> one of the team.</a:t>
            </a:r>
          </a:p>
          <a:p>
            <a:r>
              <a:rPr lang="en-US" dirty="0" smtClean="0"/>
              <a:t>People </a:t>
            </a:r>
            <a:r>
              <a:rPr lang="en-US" b="1" dirty="0" smtClean="0">
                <a:solidFill>
                  <a:srgbClr val="FF0000"/>
                </a:solidFill>
              </a:rPr>
              <a:t>cheer </a:t>
            </a:r>
            <a:r>
              <a:rPr lang="en-US" dirty="0" smtClean="0"/>
              <a:t>loudly when their team wins.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and some </a:t>
            </a:r>
            <a:r>
              <a:rPr lang="en-US" sz="4000" dirty="0" smtClean="0">
                <a:solidFill>
                  <a:srgbClr val="FF0000"/>
                </a:solidFill>
              </a:rPr>
              <a:t>Football Terms 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to finish with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Используемые ресурсы:</a:t>
            </a:r>
          </a:p>
          <a:p>
            <a:r>
              <a:rPr lang="en-US" sz="1800" dirty="0" smtClean="0">
                <a:hlinkClick r:id="rId2"/>
              </a:rPr>
              <a:t>http://learnenglishkids.britishcouncil.org/ru/word-games/order-the-sentences/the-history-football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http://learnenglishkids.britishcouncil.org/ru/word-games/fill-the-gap/football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http://eosof.ru/publ/2-1-0-7</a:t>
            </a:r>
            <a:endParaRPr lang="ru-RU" sz="18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Thank you for  your attention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05064"/>
            <a:ext cx="8229600" cy="252028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Football has been played all over the world for centuries, but no one really knows where or when it began.</a:t>
            </a:r>
            <a:r>
              <a:rPr lang="en-US" sz="4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5080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44825"/>
            <a:ext cx="304264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916832"/>
            <a:ext cx="194421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509120"/>
            <a:ext cx="28902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1728192"/>
          </a:xfrm>
        </p:spPr>
        <p:txBody>
          <a:bodyPr/>
          <a:lstStyle/>
          <a:p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The Ancient Egyptians played ball games thousands of years ago.</a:t>
            </a:r>
            <a:endParaRPr lang="ru-RU" sz="32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43561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852936"/>
            <a:ext cx="2664296" cy="29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3528" y="335133"/>
            <a:ext cx="84969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Years later, in China, they played a game called «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tsu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chu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». The players had to kick a ball through a piece of cloth tied to two posts.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91880" y="4149080"/>
            <a:ext cx="216024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0070C0"/>
                </a:solidFill>
              </a:rPr>
              <a:t>The Ancient Greeks and Romans played ball games at the Olympics, too.</a:t>
            </a: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27241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772816"/>
            <a:ext cx="2667000" cy="229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204864"/>
            <a:ext cx="2842642" cy="15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By the year 1200 ball games existed in Europe.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5112568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348880"/>
            <a:ext cx="306242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08250" y="2597150"/>
            <a:ext cx="4127500" cy="320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1250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Whole towns and villages played against each other. Sometimes there were more than 100 players in a team!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3486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For the next five hundred years Kings in Britain and France tried to ban football because it was so wild.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3348880" cy="341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779912" y="2492896"/>
            <a:ext cx="4906888" cy="410445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The first rules were introduced in 1848.</a:t>
            </a:r>
            <a:endParaRPr lang="ru-RU" sz="3200" dirty="0" smtClean="0">
              <a:solidFill>
                <a:srgbClr val="0070C0"/>
              </a:solidFill>
            </a:endParaRPr>
          </a:p>
          <a:p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The first football club in the world, Sheffield FC, was formed in 1857.</a:t>
            </a:r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76872"/>
            <a:ext cx="3168351" cy="182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5652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Modern football quickly travelled from Europe to other continents and today it is the most popular sport in the world.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12976"/>
            <a:ext cx="3544788" cy="229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212</TotalTime>
  <Words>271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  The ball  from the pyramid or the history of football  ГБОУ СОШ № 629   Завгородний Александр 4д  Тарновская Татьяна 4г   учитель английского языка    ГБОУ СОШ  № 629 Голубева Ю.П. </vt:lpstr>
      <vt:lpstr>Football has been played all over the world for centuries, but no one really knows where or when it began. </vt:lpstr>
      <vt:lpstr>Слайд 3</vt:lpstr>
      <vt:lpstr> </vt:lpstr>
      <vt:lpstr> The Ancient Greeks and Romans played ball games at the Olympics, too. </vt:lpstr>
      <vt:lpstr>By the year 1200 ball games existed in Europe. </vt:lpstr>
      <vt:lpstr>Whole towns and villages played against each other. Sometimes there were more than 100 players in a team! </vt:lpstr>
      <vt:lpstr>For the next five hundred years Kings in Britain and France tried to ban football because it was so wild.   </vt:lpstr>
      <vt:lpstr>Modern football quickly travelled from Europe to other continents and today it is the most popular sport in the world. </vt:lpstr>
      <vt:lpstr>and some Football Terms to finish with</vt:lpstr>
      <vt:lpstr>Thank you for 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Football</dc:title>
  <dc:creator>PC</dc:creator>
  <cp:lastModifiedBy>GolubevaY</cp:lastModifiedBy>
  <cp:revision>28</cp:revision>
  <dcterms:created xsi:type="dcterms:W3CDTF">2014-01-09T16:53:23Z</dcterms:created>
  <dcterms:modified xsi:type="dcterms:W3CDTF">2015-02-20T15:41:02Z</dcterms:modified>
</cp:coreProperties>
</file>