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57" r:id="rId4"/>
    <p:sldId id="261" r:id="rId5"/>
    <p:sldId id="262" r:id="rId6"/>
    <p:sldId id="258" r:id="rId7"/>
    <p:sldId id="259" r:id="rId8"/>
    <p:sldId id="269" r:id="rId9"/>
    <p:sldId id="267" r:id="rId10"/>
    <p:sldId id="273" r:id="rId11"/>
    <p:sldId id="270" r:id="rId12"/>
    <p:sldId id="277" r:id="rId13"/>
    <p:sldId id="278" r:id="rId14"/>
    <p:sldId id="274" r:id="rId15"/>
    <p:sldId id="275" r:id="rId16"/>
    <p:sldId id="276" r:id="rId17"/>
    <p:sldId id="260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BB182-7F80-4537-AD92-2DA508C7A269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6D0D2-6648-4448-8B68-15E5656AA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6D0D2-6648-4448-8B68-15E5656AAD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6D0D2-6648-4448-8B68-15E5656AAD9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70DD-1F6F-4274-AAA4-638A7D79FF48}" type="datetime1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8EB7-3EF1-4AAF-BC5C-861196892BBF}" type="datetime1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B59F-F085-43B2-AF5E-CE86129062C5}" type="datetime1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BB6B-2D1D-4DBA-BD45-AA62E199A0AC}" type="datetime1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2B6-5C8E-4479-A924-524ED7F531D5}" type="datetime1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5D9C-FC8E-4F66-A10B-7E06322D238D}" type="datetime1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42227-482C-4A81-B34D-4548B455A774}" type="datetime1">
              <a:rPr lang="ru-RU" smtClean="0"/>
              <a:pPr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48C9-368B-4F48-858D-47F63915D28A}" type="datetime1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D4C1-185F-402C-859E-FAFC63403B50}" type="datetime1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E75-D4C3-4688-9B3F-765E89466C9F}" type="datetime1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B6BB-667A-47F8-8BC8-A08D06A4DB2E}" type="datetime1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317A-D99E-4AAE-AE93-6DCBB5E4EB20}" type="datetime1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74;&#1089;&#1105;%20&#1089;&#1088;&#1072;&#1079;&#1091;\&#1084;&#1072;&#1090;&#1077;&#1088;&#1080;&#1072;&#1083;%20&#1082;%20&#1082;&#1086;&#1085;&#1082;&#1091;&#1088;&#1089;&#1091;%20&#1059;&#1095;&#1080;&#1090;&#1077;&#1083;&#1100;%20&#1075;&#1086;&#1076;&#1072;\&#1050;&#1054;&#1053;&#1050;&#1059;&#1056;&#1057;\&#1075;&#1086;&#1090;&#1086;&#1074;&#1086;&#1077;%20&#1082;&#1086;&#1085;&#1082;&#1091;&#1088;&#1089;\&#1088;&#1086;&#1076;&#1080;&#1090;&#1077;&#1083;&#1100;&#1089;&#1082;&#1086;&#1077;%20&#1089;&#1086;&#1073;&#1088;&#1072;&#1085;&#1080;&#1077;\&#1087;&#1088;&#1086;&#1073;&#1072;%20&#1088;&#1086;&#1083;&#1080;&#1082;&#1081;.avi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74;&#1089;&#1105;%20&#1089;&#1088;&#1072;&#1079;&#1091;\&#1084;&#1072;&#1090;&#1077;&#1088;&#1080;&#1072;&#1083;%20&#1082;%20&#1082;&#1086;&#1085;&#1082;&#1091;&#1088;&#1089;&#1091;%20&#1059;&#1095;&#1080;&#1090;&#1077;&#1083;&#1100;%20&#1075;&#1086;&#1076;&#1072;\&#1050;&#1054;&#1053;&#1050;&#1059;&#1056;&#1057;\&#1075;&#1086;&#1090;&#1086;&#1074;&#1086;&#1077;%20&#1082;&#1086;&#1085;&#1082;&#1091;&#1088;&#1089;\&#1088;&#1086;&#1076;&#1080;&#1090;&#1077;&#1083;&#1100;&#1089;&#1082;&#1086;&#1077;%20&#1089;&#1086;&#1073;&#1088;&#1072;&#1085;&#1080;&#1077;\&#1088;&#1086;&#1083;&#1080;&#1082;.avi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472" y="2000240"/>
            <a:ext cx="8224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Разговор с родителями</a:t>
            </a:r>
            <a:endParaRPr lang="ru-RU" sz="5400" b="1" cap="all" spc="0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Рисунок 2" descr="i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bbb9d5bd50d67df997a6bda7608c04d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63936">
            <a:off x="2486025" y="1500187"/>
            <a:ext cx="4171950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20363039">
            <a:off x="1631684" y="848997"/>
            <a:ext cx="3397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салфетка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214686"/>
            <a:ext cx="2154237" cy="1795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728787" cy="143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2133600"/>
            <a:ext cx="1511300" cy="151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549275"/>
            <a:ext cx="1512887" cy="151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188913"/>
            <a:ext cx="1450975" cy="151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163" y="3933825"/>
            <a:ext cx="2016125" cy="1519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1989138"/>
            <a:ext cx="2016125" cy="1679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8" name="Picture 12" descr="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4643446"/>
            <a:ext cx="1944688" cy="162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9" name="Picture 13" descr="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8082" y="4786322"/>
            <a:ext cx="1485900" cy="17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0" name="Picture 14" descr="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08850" y="1844675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1" name="Picture 15" descr="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63938" y="5013325"/>
            <a:ext cx="2003425" cy="1509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" name="Рисунок 2" descr="i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mysl-zisni1.jpg"/>
          <p:cNvPicPr>
            <a:picLocks noChangeAspect="1"/>
          </p:cNvPicPr>
          <p:nvPr/>
        </p:nvPicPr>
        <p:blipFill>
          <a:blip r:embed="rId3"/>
          <a:srcRect l="15039" t="12293" r="9026"/>
          <a:stretch>
            <a:fillRect/>
          </a:stretch>
        </p:blipFill>
        <p:spPr>
          <a:xfrm rot="8868647">
            <a:off x="556542" y="2614385"/>
            <a:ext cx="4050393" cy="3258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mysl-zisni1.jpg"/>
          <p:cNvPicPr>
            <a:picLocks noChangeAspect="1"/>
          </p:cNvPicPr>
          <p:nvPr/>
        </p:nvPicPr>
        <p:blipFill>
          <a:blip r:embed="rId3"/>
          <a:srcRect l="15039" t="12293" r="9026"/>
          <a:stretch>
            <a:fillRect/>
          </a:stretch>
        </p:blipFill>
        <p:spPr>
          <a:xfrm rot="8868647">
            <a:off x="4342725" y="828459"/>
            <a:ext cx="4050393" cy="3258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" name="Рисунок 2" descr="i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43306" y="5534561"/>
            <a:ext cx="51386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Счастье – это, когда</a:t>
            </a:r>
          </a:p>
          <a:p>
            <a:pPr algn="ctr"/>
            <a:r>
              <a:rPr lang="ru-RU" sz="4000" b="1" cap="all" spc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тебя понимают</a:t>
            </a:r>
            <a:endParaRPr lang="ru-RU" sz="4000" b="1" cap="all" spc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329202_3181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571744"/>
            <a:ext cx="5072098" cy="2916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nne-gfh1.jpg"/>
          <p:cNvPicPr>
            <a:picLocks noChangeAspect="1"/>
          </p:cNvPicPr>
          <p:nvPr/>
        </p:nvPicPr>
        <p:blipFill>
          <a:blip r:embed="rId4"/>
          <a:srcRect r="1785" b="12589"/>
          <a:stretch>
            <a:fillRect/>
          </a:stretch>
        </p:blipFill>
        <p:spPr>
          <a:xfrm>
            <a:off x="3786182" y="142852"/>
            <a:ext cx="5238768" cy="3505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000108"/>
          <a:ext cx="8072494" cy="5608320"/>
        </p:xfrm>
        <a:graphic>
          <a:graphicData uri="http://schemas.openxmlformats.org/drawingml/2006/table">
            <a:tbl>
              <a:tblPr/>
              <a:tblGrid>
                <a:gridCol w="4036247"/>
                <a:gridCol w="4036247"/>
              </a:tblGrid>
              <a:tr h="346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Ребенок говорит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Ребенок чувствует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3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Смотри, папа, я сделал самолет из нового конструктора!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1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Мне не весело. Я не знаю, что мне делать.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 дети играют, а мне не с кем.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9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 могу сделать это. Мне не надо помогать. Я достаточно взрослый, чтобы сделать это сам.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3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Уходите, оставьте меня одного. Я не хочу ни с кем разговаривать.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7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 меня не получается. Я стараюсь, но не получается. Стоит ли стараться?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3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 рад, что мои родители – ты и папа, а не другие.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472" y="0"/>
            <a:ext cx="7836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кодекс:«Пойми меня»</a:t>
            </a:r>
            <a:endParaRPr lang="ru-RU" sz="5400" b="1" cap="all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Рисунок 2" descr="i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785794"/>
          <a:ext cx="7572428" cy="5842140"/>
        </p:xfrm>
        <a:graphic>
          <a:graphicData uri="http://schemas.openxmlformats.org/drawingml/2006/table">
            <a:tbl>
              <a:tblPr/>
              <a:tblGrid>
                <a:gridCol w="3786214"/>
                <a:gridCol w="3786214"/>
              </a:tblGrid>
              <a:tr h="333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Ребенок говорит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Ребенок чувствует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Смотри, папа, я сделал самолет из нового конструктора!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Гордость. Удовлетворение.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Мне не весело. Я не знаю, что мне делать.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Скука, поставлен в тупик.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Все дети играют, а мне не с кем.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Одиночество,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покинутость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1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Я могу сделать это. Мне не надо помогать. Я достаточно взрослый, чтобы сделать это сам.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Уверенность, самостоятельность.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Уходите, оставьте меня одного. Я не хочу ни с кем разговаривать.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Боль, злость, чувство не любви.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1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У меня не получается. Я стараюсь, но не получается. Стоит ли стараться?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Разочарование, желание бросить.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Я рад, что мои родители – ты и папа, а не другие.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Одобрение, благодарность, радость.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1472" y="0"/>
            <a:ext cx="7836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кодекс:«Пойми меня»</a:t>
            </a:r>
            <a:endParaRPr lang="ru-RU" sz="5400" b="1" cap="all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" name="Рисунок 2" descr="i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97143910.jpg"/>
          <p:cNvPicPr>
            <a:picLocks noChangeAspect="1"/>
          </p:cNvPicPr>
          <p:nvPr/>
        </p:nvPicPr>
        <p:blipFill>
          <a:blip r:embed="rId3"/>
          <a:srcRect l="6613" t="3125" r="8585" b="7291"/>
          <a:stretch>
            <a:fillRect/>
          </a:stretch>
        </p:blipFill>
        <p:spPr>
          <a:xfrm>
            <a:off x="1428728" y="500042"/>
            <a:ext cx="5857916" cy="5857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c45d6fef4dc2d65431829afc25095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571480"/>
            <a:ext cx="7822143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проба роликй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43000" y="685800"/>
            <a:ext cx="68580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" name="Рисунок 2" descr="i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5984" y="571480"/>
            <a:ext cx="5117748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Думала…</a:t>
            </a:r>
            <a:endParaRPr lang="ru-RU" sz="5400" b="1" cap="all" spc="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5400" b="1" cap="all" spc="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Думала…</a:t>
            </a:r>
            <a:endParaRPr lang="ru-RU" sz="5400" b="1" cap="all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5400" b="1" cap="all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Думала...,</a:t>
            </a:r>
            <a:endParaRPr lang="ru-RU" sz="5400" b="1" cap="all" spc="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5400" b="1" cap="all" spc="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 </a:t>
            </a:r>
            <a:r>
              <a:rPr lang="ru-RU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оказалось…</a:t>
            </a:r>
            <a:endParaRPr lang="ru-RU" sz="5400" b="1" cap="all" spc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x_3670b16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1414462"/>
            <a:ext cx="5753100" cy="402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c5e454d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785794"/>
            <a:ext cx="5857916" cy="555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85728"/>
            <a:ext cx="3729208" cy="3643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New Year.jpg"/>
          <p:cNvPicPr>
            <a:picLocks noChangeAspect="1"/>
          </p:cNvPicPr>
          <p:nvPr/>
        </p:nvPicPr>
        <p:blipFill>
          <a:blip r:embed="rId4"/>
          <a:srcRect r="36974" b="41266"/>
          <a:stretch>
            <a:fillRect/>
          </a:stretch>
        </p:blipFill>
        <p:spPr>
          <a:xfrm>
            <a:off x="6000760" y="142852"/>
            <a:ext cx="2942565" cy="386211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x_bb00d17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3643314"/>
            <a:ext cx="4529144" cy="3019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art_4124_1_integrazione 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3" y="285728"/>
            <a:ext cx="4214842" cy="25250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JLF734jPtuqf5KQHG7WG6wGs12ve4V0yd6JKa4Xeurb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3571876"/>
            <a:ext cx="4985981" cy="279982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crazy-forts2.jpg"/>
          <p:cNvPicPr>
            <a:picLocks noChangeAspect="1"/>
          </p:cNvPicPr>
          <p:nvPr/>
        </p:nvPicPr>
        <p:blipFill>
          <a:blip r:embed="rId6"/>
          <a:srcRect l="2750" t="5270" r="500" b="6626"/>
          <a:stretch>
            <a:fillRect/>
          </a:stretch>
        </p:blipFill>
        <p:spPr>
          <a:xfrm>
            <a:off x="428596" y="3643314"/>
            <a:ext cx="3853258" cy="29123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MGS15804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262" y="214290"/>
            <a:ext cx="477811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олик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685800"/>
            <a:ext cx="68580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0232" y="1428736"/>
            <a:ext cx="5266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>
                  <a:solidFill>
                    <a:srgbClr val="FFC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Выбор ЗА ВАМИ</a:t>
            </a:r>
            <a:endParaRPr lang="ru-RU" sz="5400" b="1" cap="all" spc="0" dirty="0">
              <a:ln>
                <a:solidFill>
                  <a:srgbClr val="FFC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500570"/>
            <a:ext cx="87856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«Всегда ли мы</a:t>
            </a:r>
          </a:p>
          <a:p>
            <a:pPr algn="ctr"/>
            <a:r>
              <a:rPr lang="ru-RU" sz="5400" b="1" cap="all" spc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понимаем своих детей»</a:t>
            </a:r>
            <a:endParaRPr lang="ru-RU" sz="5400" b="1" cap="all" spc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x_a596ac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85728"/>
            <a:ext cx="4786345" cy="3557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Рисунок 5" descr="337556_2266169208612_1079987764_2569564_19537134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705" y="3214686"/>
            <a:ext cx="4572105" cy="30473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857752" y="428604"/>
            <a:ext cx="3333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Мечта,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желание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Рисунок 3" descr="x_d8519a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4489371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estroyed_by_kids_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393280"/>
            <a:ext cx="4357686" cy="326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483615"/>
            <a:ext cx="4214842" cy="316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roduna1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2" y="214290"/>
            <a:ext cx="314327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306</Words>
  <PresentationFormat>Экран (4:3)</PresentationFormat>
  <Paragraphs>63</Paragraphs>
  <Slides>18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Леночка</dc:creator>
  <cp:lastModifiedBy>Леночка</cp:lastModifiedBy>
  <cp:revision>72</cp:revision>
  <dcterms:created xsi:type="dcterms:W3CDTF">2013-01-09T16:29:42Z</dcterms:created>
  <dcterms:modified xsi:type="dcterms:W3CDTF">2013-01-31T13:44:36Z</dcterms:modified>
</cp:coreProperties>
</file>