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67" r:id="rId11"/>
    <p:sldId id="272" r:id="rId12"/>
    <p:sldId id="273" r:id="rId13"/>
    <p:sldId id="274" r:id="rId14"/>
    <p:sldId id="275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5556-A91D-462E-8F95-DBBE46E7AD0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F78F-A1E4-4FD8-BFFB-2587BF43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5556-A91D-462E-8F95-DBBE46E7AD0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F78F-A1E4-4FD8-BFFB-2587BF43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5556-A91D-462E-8F95-DBBE46E7AD0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F78F-A1E4-4FD8-BFFB-2587BF43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5556-A91D-462E-8F95-DBBE46E7AD0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F78F-A1E4-4FD8-BFFB-2587BF43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5556-A91D-462E-8F95-DBBE46E7AD0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F78F-A1E4-4FD8-BFFB-2587BF43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5556-A91D-462E-8F95-DBBE46E7AD0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F78F-A1E4-4FD8-BFFB-2587BF43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5556-A91D-462E-8F95-DBBE46E7AD0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F78F-A1E4-4FD8-BFFB-2587BF43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5556-A91D-462E-8F95-DBBE46E7AD0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F78F-A1E4-4FD8-BFFB-2587BF43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5556-A91D-462E-8F95-DBBE46E7AD0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F78F-A1E4-4FD8-BFFB-2587BF43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5556-A91D-462E-8F95-DBBE46E7AD0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F78F-A1E4-4FD8-BFFB-2587BF43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5556-A91D-462E-8F95-DBBE46E7AD0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F78F-A1E4-4FD8-BFFB-2587BF43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B5556-A91D-462E-8F95-DBBE46E7AD0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6F78F-A1E4-4FD8-BFFB-2587BF43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&#1069;&#1051;&#1068;&#1053;&#1040;&#1056;&#1040;\Desktop\&#1086;&#1090;&#1082;&#1088;&#1099;&#1090;&#1099;&#1081;%20&#1091;&#1088;&#1086;&#1082;\&#1057;&#1087;&#1072;&#1089;&#1080;&#1073;&#1086;%20%20&#1079;&#1072;%20&#1044;&#1086;&#1073;&#1088;&#1086;&#1090;&#1091;!.wma" TargetMode="External"/><Relationship Id="rId1" Type="http://schemas.microsoft.com/office/2007/relationships/media" Target="file:///C:\Users\&#1069;&#1051;&#1068;&#1053;&#1040;&#1056;&#1040;\Desktop\&#1086;&#1090;&#1082;&#1088;&#1099;&#1090;&#1099;&#1081;%20&#1091;&#1088;&#1086;&#1082;\&#1057;&#1087;&#1072;&#1089;&#1080;&#1073;&#1086;%20%20&#1079;&#1072;%20&#1044;&#1086;&#1073;&#1088;&#1086;&#1090;&#1091;!.wm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285852" y="2285992"/>
            <a:ext cx="600079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14282" y="4572008"/>
            <a:ext cx="785818" cy="64294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000100" y="4500570"/>
            <a:ext cx="1071570" cy="7143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71670" y="4500570"/>
            <a:ext cx="1071570" cy="64294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3107521" y="4536289"/>
            <a:ext cx="642942" cy="5715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14744" y="4500570"/>
            <a:ext cx="1428760" cy="5715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43504" y="5072074"/>
            <a:ext cx="157163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715140" y="4429132"/>
            <a:ext cx="1143008" cy="64294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Задача на смекалку</a:t>
            </a:r>
            <a:endParaRPr lang="ru-RU" sz="48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2428868"/>
            <a:ext cx="8715436" cy="242889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 столе стояло 3 стакана с малиной. Костя съел 1 стакан малины. Сколько стаканов осталось?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386001_zelenaya-priroda_pejzazh_trava_derevo_vetryanaya_1680x1050_(www.GdeFon.r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500298" y="4429132"/>
            <a:ext cx="2071702" cy="14287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Капля 5"/>
          <p:cNvSpPr/>
          <p:nvPr/>
        </p:nvSpPr>
        <p:spPr>
          <a:xfrm rot="18368955">
            <a:off x="295249" y="1475473"/>
            <a:ext cx="714380" cy="1143008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7158" y="1857364"/>
            <a:ext cx="50006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Работа в парах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1785926"/>
            <a:ext cx="359104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10…2 = 8</a:t>
            </a:r>
          </a:p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7…3 = 10</a:t>
            </a:r>
          </a:p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4…6 = 10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1785926"/>
            <a:ext cx="4026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30718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1433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111-ma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Безымянный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126" y="6192902"/>
            <a:ext cx="404450" cy="40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уга 4"/>
          <p:cNvSpPr/>
          <p:nvPr/>
        </p:nvSpPr>
        <p:spPr>
          <a:xfrm>
            <a:off x="3857620" y="3929066"/>
            <a:ext cx="1643074" cy="2286016"/>
          </a:xfrm>
          <a:prstGeom prst="arc">
            <a:avLst>
              <a:gd name="adj1" fmla="val 16200000"/>
              <a:gd name="adj2" fmla="val 3307094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5845361">
            <a:off x="4962934" y="3414515"/>
            <a:ext cx="714380" cy="1143008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29124" y="3643314"/>
            <a:ext cx="357190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9144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Дорогие ребята, большое спасибо за то, что вы сорвали мои лепестки. Желаю вам успехов в учебе.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 награду дарю вам новогоднюю елку.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5214950"/>
            <a:ext cx="4286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Активно работал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85784" y="1071546"/>
            <a:ext cx="3857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Работал, но не активно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4298" y="1142984"/>
            <a:ext cx="38297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 пассивен, 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буду стараться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B-70-100_3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000240"/>
            <a:ext cx="3460752" cy="3460752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8" name="Рисунок 7" descr="B-70-102_363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2000240"/>
            <a:ext cx="3460720" cy="3460752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10" name="Рисунок 9" descr="defaul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000240"/>
            <a:ext cx="3428992" cy="3500462"/>
          </a:xfrm>
          <a:prstGeom prst="ellipse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Тема: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Сложение и вычитание в пределах 10. Закрепление.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836291_velikoeboloto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Хорда 2"/>
          <p:cNvSpPr/>
          <p:nvPr/>
        </p:nvSpPr>
        <p:spPr>
          <a:xfrm rot="6830688">
            <a:off x="395843" y="3808557"/>
            <a:ext cx="1347987" cy="1274998"/>
          </a:xfrm>
          <a:prstGeom prst="chord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Хорда 3"/>
          <p:cNvSpPr/>
          <p:nvPr/>
        </p:nvSpPr>
        <p:spPr>
          <a:xfrm rot="6830688">
            <a:off x="1896040" y="3808556"/>
            <a:ext cx="1347987" cy="1274998"/>
          </a:xfrm>
          <a:prstGeom prst="chord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Хорда 4"/>
          <p:cNvSpPr/>
          <p:nvPr/>
        </p:nvSpPr>
        <p:spPr>
          <a:xfrm rot="6830688">
            <a:off x="3467675" y="3808558"/>
            <a:ext cx="1347987" cy="1274998"/>
          </a:xfrm>
          <a:prstGeom prst="chord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Хорда 5"/>
          <p:cNvSpPr/>
          <p:nvPr/>
        </p:nvSpPr>
        <p:spPr>
          <a:xfrm rot="6830688">
            <a:off x="4967874" y="3808557"/>
            <a:ext cx="1347987" cy="1274998"/>
          </a:xfrm>
          <a:prstGeom prst="chord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Хорда 6"/>
          <p:cNvSpPr/>
          <p:nvPr/>
        </p:nvSpPr>
        <p:spPr>
          <a:xfrm rot="6830688">
            <a:off x="6396634" y="3808556"/>
            <a:ext cx="1347987" cy="1274998"/>
          </a:xfrm>
          <a:prstGeom prst="chord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Хорда 7"/>
          <p:cNvSpPr/>
          <p:nvPr/>
        </p:nvSpPr>
        <p:spPr>
          <a:xfrm rot="6830688">
            <a:off x="395843" y="5346321"/>
            <a:ext cx="1347987" cy="1274998"/>
          </a:xfrm>
          <a:prstGeom prst="chord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6830688">
            <a:off x="1967478" y="5346322"/>
            <a:ext cx="1347987" cy="1274998"/>
          </a:xfrm>
          <a:prstGeom prst="chord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 rot="6830688">
            <a:off x="3467676" y="5346322"/>
            <a:ext cx="1347987" cy="1274998"/>
          </a:xfrm>
          <a:prstGeom prst="chord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Хорда 10"/>
          <p:cNvSpPr/>
          <p:nvPr/>
        </p:nvSpPr>
        <p:spPr>
          <a:xfrm rot="6830688">
            <a:off x="5039312" y="5346320"/>
            <a:ext cx="1347987" cy="1274998"/>
          </a:xfrm>
          <a:prstGeom prst="chord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Хорда 11"/>
          <p:cNvSpPr/>
          <p:nvPr/>
        </p:nvSpPr>
        <p:spPr>
          <a:xfrm rot="6830688">
            <a:off x="6610948" y="5346320"/>
            <a:ext cx="1347987" cy="1274998"/>
          </a:xfrm>
          <a:prstGeom prst="chord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378619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37147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52863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52863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37147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29256" y="37147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378619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9058" y="52863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52863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52863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14282" y="6000768"/>
            <a:ext cx="142876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1321571" y="5679297"/>
            <a:ext cx="64294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43042" y="5357826"/>
            <a:ext cx="121444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536811" y="5035561"/>
            <a:ext cx="64294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57488" y="4714884"/>
            <a:ext cx="121444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71934" y="4071942"/>
            <a:ext cx="121444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86380" y="3429000"/>
            <a:ext cx="121444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00826" y="2786058"/>
            <a:ext cx="121444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715272" y="2143116"/>
            <a:ext cx="121444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751257" y="4392619"/>
            <a:ext cx="64294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965703" y="3749677"/>
            <a:ext cx="64294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180149" y="3106735"/>
            <a:ext cx="64294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394595" y="2463793"/>
            <a:ext cx="64294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5214950"/>
            <a:ext cx="13420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2+3=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4500570"/>
            <a:ext cx="13420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4+4=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5984" y="3929066"/>
            <a:ext cx="12346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6-3=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3286124"/>
            <a:ext cx="13420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8+2=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2714620"/>
            <a:ext cx="12346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7-3=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29322" y="2000240"/>
            <a:ext cx="12346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9-2=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72330" y="1357298"/>
            <a:ext cx="13420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5+5=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42976" y="521495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50057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57554" y="392906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00562" y="3286124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57884" y="271462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72330" y="200024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215338" y="1285860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Лисички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a_1247829613_yojek_-_lisi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14290"/>
            <a:ext cx="1952628" cy="2143140"/>
          </a:xfrm>
          <a:prstGeom prst="roundRect">
            <a:avLst/>
          </a:prstGeom>
          <a:effectLst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2000240"/>
            <a:ext cx="24304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Й</a:t>
            </a:r>
            <a:endParaRPr lang="ru-RU" sz="7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2357430"/>
            <a:ext cx="12843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2643182"/>
            <a:ext cx="24096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Л</a:t>
            </a:r>
            <a:endParaRPr lang="ru-RU" sz="7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000504"/>
            <a:ext cx="105509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13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500570"/>
            <a:ext cx="10262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500570"/>
            <a:ext cx="21691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54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786058"/>
            <a:ext cx="1520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3071810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опять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3429000"/>
            <a:ext cx="148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5643578"/>
            <a:ext cx="1917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5429264"/>
            <a:ext cx="204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стриж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Белочки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786082" cy="2071702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4" name="Капля 3"/>
          <p:cNvSpPr/>
          <p:nvPr/>
        </p:nvSpPr>
        <p:spPr>
          <a:xfrm rot="8424616">
            <a:off x="283555" y="2750902"/>
            <a:ext cx="1701244" cy="1781716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143248"/>
            <a:ext cx="19335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10=5+…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Капля 6"/>
          <p:cNvSpPr/>
          <p:nvPr/>
        </p:nvSpPr>
        <p:spPr>
          <a:xfrm rot="8424616">
            <a:off x="2372854" y="2266553"/>
            <a:ext cx="1701244" cy="1781716"/>
          </a:xfrm>
          <a:prstGeom prst="teardrop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8424616">
            <a:off x="3944489" y="3838189"/>
            <a:ext cx="1701244" cy="1781716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8424616">
            <a:off x="5373250" y="1766487"/>
            <a:ext cx="1701244" cy="178171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8424616">
            <a:off x="6873448" y="3338124"/>
            <a:ext cx="1701244" cy="178171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786058"/>
            <a:ext cx="1877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10=8+…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2214554"/>
            <a:ext cx="1877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10=0+…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357694"/>
            <a:ext cx="1877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10=9+…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15140" y="3857628"/>
            <a:ext cx="1877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10=7+…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961869" y="4871803"/>
            <a:ext cx="374754" cy="1603948"/>
          </a:xfrm>
          <a:custGeom>
            <a:avLst/>
            <a:gdLst>
              <a:gd name="connsiteX0" fmla="*/ 87442 w 374754"/>
              <a:gd name="connsiteY0" fmla="*/ 0 h 1603948"/>
              <a:gd name="connsiteX1" fmla="*/ 27482 w 374754"/>
              <a:gd name="connsiteY1" fmla="*/ 344774 h 1603948"/>
              <a:gd name="connsiteX2" fmla="*/ 252334 w 374754"/>
              <a:gd name="connsiteY2" fmla="*/ 569627 h 1603948"/>
              <a:gd name="connsiteX3" fmla="*/ 177383 w 374754"/>
              <a:gd name="connsiteY3" fmla="*/ 1109272 h 1603948"/>
              <a:gd name="connsiteX4" fmla="*/ 342275 w 374754"/>
              <a:gd name="connsiteY4" fmla="*/ 1394086 h 1603948"/>
              <a:gd name="connsiteX5" fmla="*/ 372256 w 374754"/>
              <a:gd name="connsiteY5" fmla="*/ 1603948 h 160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54" h="1603948">
                <a:moveTo>
                  <a:pt x="87442" y="0"/>
                </a:moveTo>
                <a:cubicBezTo>
                  <a:pt x="43721" y="124918"/>
                  <a:pt x="0" y="249836"/>
                  <a:pt x="27482" y="344774"/>
                </a:cubicBezTo>
                <a:cubicBezTo>
                  <a:pt x="54964" y="439712"/>
                  <a:pt x="227351" y="442211"/>
                  <a:pt x="252334" y="569627"/>
                </a:cubicBezTo>
                <a:cubicBezTo>
                  <a:pt x="277317" y="697043"/>
                  <a:pt x="162393" y="971862"/>
                  <a:pt x="177383" y="1109272"/>
                </a:cubicBezTo>
                <a:cubicBezTo>
                  <a:pt x="192373" y="1246682"/>
                  <a:pt x="309796" y="1311640"/>
                  <a:pt x="342275" y="1394086"/>
                </a:cubicBezTo>
                <a:cubicBezTo>
                  <a:pt x="374754" y="1476532"/>
                  <a:pt x="373505" y="1540240"/>
                  <a:pt x="372256" y="1603948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885607" y="4377128"/>
            <a:ext cx="457200" cy="1618938"/>
          </a:xfrm>
          <a:custGeom>
            <a:avLst/>
            <a:gdLst>
              <a:gd name="connsiteX0" fmla="*/ 247337 w 457200"/>
              <a:gd name="connsiteY0" fmla="*/ 0 h 1618938"/>
              <a:gd name="connsiteX1" fmla="*/ 22485 w 457200"/>
              <a:gd name="connsiteY1" fmla="*/ 524656 h 1618938"/>
              <a:gd name="connsiteX2" fmla="*/ 382249 w 457200"/>
              <a:gd name="connsiteY2" fmla="*/ 779488 h 1618938"/>
              <a:gd name="connsiteX3" fmla="*/ 187377 w 457200"/>
              <a:gd name="connsiteY3" fmla="*/ 1319134 h 1618938"/>
              <a:gd name="connsiteX4" fmla="*/ 187377 w 457200"/>
              <a:gd name="connsiteY4" fmla="*/ 1528997 h 1618938"/>
              <a:gd name="connsiteX5" fmla="*/ 457200 w 457200"/>
              <a:gd name="connsiteY5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1618938">
                <a:moveTo>
                  <a:pt x="247337" y="0"/>
                </a:moveTo>
                <a:cubicBezTo>
                  <a:pt x="123668" y="197370"/>
                  <a:pt x="0" y="394741"/>
                  <a:pt x="22485" y="524656"/>
                </a:cubicBezTo>
                <a:cubicBezTo>
                  <a:pt x="44970" y="654571"/>
                  <a:pt x="354767" y="647075"/>
                  <a:pt x="382249" y="779488"/>
                </a:cubicBezTo>
                <a:cubicBezTo>
                  <a:pt x="409731" y="911901"/>
                  <a:pt x="219856" y="1194216"/>
                  <a:pt x="187377" y="1319134"/>
                </a:cubicBezTo>
                <a:cubicBezTo>
                  <a:pt x="154898" y="1444052"/>
                  <a:pt x="142407" y="1479030"/>
                  <a:pt x="187377" y="1528997"/>
                </a:cubicBezTo>
                <a:cubicBezTo>
                  <a:pt x="232348" y="1578964"/>
                  <a:pt x="344774" y="1598951"/>
                  <a:pt x="457200" y="1618938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741233" y="3912433"/>
            <a:ext cx="712033" cy="1871272"/>
          </a:xfrm>
          <a:custGeom>
            <a:avLst/>
            <a:gdLst>
              <a:gd name="connsiteX0" fmla="*/ 404734 w 712033"/>
              <a:gd name="connsiteY0" fmla="*/ 0 h 1871272"/>
              <a:gd name="connsiteX1" fmla="*/ 0 w 712033"/>
              <a:gd name="connsiteY1" fmla="*/ 434715 h 1871272"/>
              <a:gd name="connsiteX2" fmla="*/ 404734 w 712033"/>
              <a:gd name="connsiteY2" fmla="*/ 749508 h 1871272"/>
              <a:gd name="connsiteX3" fmla="*/ 164892 w 712033"/>
              <a:gd name="connsiteY3" fmla="*/ 1304144 h 1871272"/>
              <a:gd name="connsiteX4" fmla="*/ 629587 w 712033"/>
              <a:gd name="connsiteY4" fmla="*/ 1783829 h 1871272"/>
              <a:gd name="connsiteX5" fmla="*/ 659567 w 712033"/>
              <a:gd name="connsiteY5" fmla="*/ 1828800 h 187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033" h="1871272">
                <a:moveTo>
                  <a:pt x="404734" y="0"/>
                </a:moveTo>
                <a:cubicBezTo>
                  <a:pt x="202367" y="154898"/>
                  <a:pt x="0" y="309797"/>
                  <a:pt x="0" y="434715"/>
                </a:cubicBezTo>
                <a:cubicBezTo>
                  <a:pt x="0" y="559633"/>
                  <a:pt x="377252" y="604603"/>
                  <a:pt x="404734" y="749508"/>
                </a:cubicBezTo>
                <a:cubicBezTo>
                  <a:pt x="432216" y="894413"/>
                  <a:pt x="127417" y="1131757"/>
                  <a:pt x="164892" y="1304144"/>
                </a:cubicBezTo>
                <a:cubicBezTo>
                  <a:pt x="202368" y="1476531"/>
                  <a:pt x="547141" y="1696386"/>
                  <a:pt x="629587" y="1783829"/>
                </a:cubicBezTo>
                <a:cubicBezTo>
                  <a:pt x="712033" y="1871272"/>
                  <a:pt x="685800" y="1850036"/>
                  <a:pt x="659567" y="1828800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512039" y="5951095"/>
            <a:ext cx="457200" cy="839449"/>
          </a:xfrm>
          <a:custGeom>
            <a:avLst/>
            <a:gdLst>
              <a:gd name="connsiteX0" fmla="*/ 224853 w 457200"/>
              <a:gd name="connsiteY0" fmla="*/ 0 h 839449"/>
              <a:gd name="connsiteX1" fmla="*/ 419725 w 457200"/>
              <a:gd name="connsiteY1" fmla="*/ 239843 h 839449"/>
              <a:gd name="connsiteX2" fmla="*/ 0 w 457200"/>
              <a:gd name="connsiteY2" fmla="*/ 839449 h 839449"/>
              <a:gd name="connsiteX3" fmla="*/ 0 w 457200"/>
              <a:gd name="connsiteY3" fmla="*/ 839449 h 83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839449">
                <a:moveTo>
                  <a:pt x="224853" y="0"/>
                </a:moveTo>
                <a:cubicBezTo>
                  <a:pt x="341026" y="49967"/>
                  <a:pt x="457200" y="99935"/>
                  <a:pt x="419725" y="239843"/>
                </a:cubicBezTo>
                <a:cubicBezTo>
                  <a:pt x="382250" y="379751"/>
                  <a:pt x="0" y="839449"/>
                  <a:pt x="0" y="839449"/>
                </a:cubicBezTo>
                <a:lnTo>
                  <a:pt x="0" y="839449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967928" y="5426439"/>
            <a:ext cx="824459" cy="1394086"/>
          </a:xfrm>
          <a:custGeom>
            <a:avLst/>
            <a:gdLst>
              <a:gd name="connsiteX0" fmla="*/ 677056 w 824459"/>
              <a:gd name="connsiteY0" fmla="*/ 0 h 1394086"/>
              <a:gd name="connsiteX1" fmla="*/ 722026 w 824459"/>
              <a:gd name="connsiteY1" fmla="*/ 434715 h 1394086"/>
              <a:gd name="connsiteX2" fmla="*/ 62459 w 824459"/>
              <a:gd name="connsiteY2" fmla="*/ 614597 h 1394086"/>
              <a:gd name="connsiteX3" fmla="*/ 347272 w 824459"/>
              <a:gd name="connsiteY3" fmla="*/ 1394086 h 1394086"/>
              <a:gd name="connsiteX4" fmla="*/ 347272 w 824459"/>
              <a:gd name="connsiteY4" fmla="*/ 1394086 h 139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59" h="1394086">
                <a:moveTo>
                  <a:pt x="677056" y="0"/>
                </a:moveTo>
                <a:cubicBezTo>
                  <a:pt x="750757" y="166141"/>
                  <a:pt x="824459" y="332282"/>
                  <a:pt x="722026" y="434715"/>
                </a:cubicBezTo>
                <a:cubicBezTo>
                  <a:pt x="619593" y="537148"/>
                  <a:pt x="124918" y="454702"/>
                  <a:pt x="62459" y="614597"/>
                </a:cubicBezTo>
                <a:cubicBezTo>
                  <a:pt x="0" y="774492"/>
                  <a:pt x="347272" y="1394086"/>
                  <a:pt x="347272" y="1394086"/>
                </a:cubicBezTo>
                <a:lnTo>
                  <a:pt x="347272" y="1394086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3143248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43306" y="2786058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14942" y="4357694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00826" y="2214554"/>
            <a:ext cx="7168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72462" y="3857628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Зайчики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1251354145_rabbit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071546"/>
            <a:ext cx="3667406" cy="2286016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6" name="Рисунок 5" descr="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000504"/>
            <a:ext cx="450059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786842" cy="20002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На тарелке было 7 груш.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3 груши съели. Сколько груш осталось?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mal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643314"/>
            <a:ext cx="2357454" cy="3214686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151</Words>
  <Application>Microsoft Office PowerPoint</Application>
  <PresentationFormat>Экран (4:3)</PresentationFormat>
  <Paragraphs>66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Тема:  Сложение и вычитание в пределах 10. Закрепление.</vt:lpstr>
      <vt:lpstr>Презентация PowerPoint</vt:lpstr>
      <vt:lpstr>Презентация PowerPoint</vt:lpstr>
      <vt:lpstr>Лисички</vt:lpstr>
      <vt:lpstr>Белочки </vt:lpstr>
      <vt:lpstr>Зайчики </vt:lpstr>
      <vt:lpstr>На тарелке было 7 груш.  3 груши съели. Сколько груш осталось?</vt:lpstr>
      <vt:lpstr>Презентация PowerPoint</vt:lpstr>
      <vt:lpstr>Задача на смекалку</vt:lpstr>
      <vt:lpstr>Презентация PowerPoint</vt:lpstr>
      <vt:lpstr>Работа в парах</vt:lpstr>
      <vt:lpstr>Презентация PowerPoint</vt:lpstr>
      <vt:lpstr>Презентация PowerPoint</vt:lpstr>
      <vt:lpstr>Рефлексия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Сложение и вычитание в пределах 10. Закрепление.</dc:title>
  <dc:creator>fcc</dc:creator>
  <cp:lastModifiedBy>ЭЛЬНАРА</cp:lastModifiedBy>
  <cp:revision>33</cp:revision>
  <dcterms:created xsi:type="dcterms:W3CDTF">2013-12-09T13:00:13Z</dcterms:created>
  <dcterms:modified xsi:type="dcterms:W3CDTF">2014-04-08T07:15:06Z</dcterms:modified>
</cp:coreProperties>
</file>