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B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4C550-39E9-4E7C-8FF1-7E63D94686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0C162-0BCB-430E-9C6E-AF2850E77F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2A950-A940-42DD-BFB2-7C34CA55D9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76D44-FDB1-4103-A105-AD43D48B70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EDA52-B4F1-4130-9E78-E9B0B9A2E9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2BC9C-9C30-4B68-AF6C-59C6160701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57C1F-096A-412D-AB97-26870511AD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3CED9-9C6D-42B3-822A-06639732A2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BA3D6-6357-4790-9A46-0943CF8ADB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7D5EE-4AC3-4E67-B437-7588920639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EB7F2-3D84-493A-9BF7-DB0F7ECB07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A931911-CF9C-45A2-B033-7AB457A47ED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772816"/>
            <a:ext cx="7561263" cy="1470025"/>
          </a:xfrm>
        </p:spPr>
        <p:txBody>
          <a:bodyPr/>
          <a:lstStyle/>
          <a:p>
            <a:r>
              <a:rPr lang="ru-RU" sz="4800" dirty="0" smtClean="0">
                <a:solidFill>
                  <a:srgbClr val="B00000"/>
                </a:solidFill>
              </a:rPr>
              <a:t>Математический диктант</a:t>
            </a:r>
            <a:endParaRPr lang="ru-RU" sz="4800" dirty="0">
              <a:solidFill>
                <a:srgbClr val="B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,3 Answers,B,3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80400" cy="1071562"/>
          </a:xfrm>
        </p:spPr>
        <p:txBody>
          <a:bodyPr/>
          <a:lstStyle/>
          <a:p>
            <a:r>
              <a:rPr lang="ru-RU" sz="8000" dirty="0" smtClean="0">
                <a:solidFill>
                  <a:srgbClr val="B00000"/>
                </a:solidFill>
              </a:rPr>
              <a:t>14+7=</a:t>
            </a:r>
            <a:endParaRPr lang="ru-RU" sz="8000" dirty="0">
              <a:solidFill>
                <a:srgbClr val="B00000"/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75656" y="2060848"/>
            <a:ext cx="5904904" cy="2952601"/>
          </a:xfrm>
        </p:spPr>
        <p:txBody>
          <a:bodyPr/>
          <a:lstStyle/>
          <a:p>
            <a:pPr marL="514350" indent="-514350">
              <a:buNone/>
            </a:pP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А) 27</a:t>
            </a:r>
          </a:p>
          <a:p>
            <a:pPr marL="514350" indent="-514350">
              <a:buNone/>
            </a:pP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21</a:t>
            </a:r>
          </a:p>
          <a:p>
            <a:pPr marL="514350" indent="-514350">
              <a:buNone/>
            </a:pP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22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,3 Answers,A,3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000" dirty="0" smtClean="0">
                <a:solidFill>
                  <a:srgbClr val="800000"/>
                </a:solidFill>
              </a:rPr>
              <a:t>55 – 2 =</a:t>
            </a:r>
            <a:endParaRPr lang="ru-RU" sz="8000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1844824"/>
            <a:ext cx="4762872" cy="3412976"/>
          </a:xfrm>
        </p:spPr>
        <p:txBody>
          <a:bodyPr/>
          <a:lstStyle/>
          <a:p>
            <a:pPr marL="514350" indent="-514350">
              <a:buNone/>
            </a:pP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А) 53</a:t>
            </a:r>
          </a:p>
          <a:p>
            <a:pPr marL="514350" indent="-514350">
              <a:buNone/>
            </a:pP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52</a:t>
            </a:r>
          </a:p>
          <a:p>
            <a:pPr marL="514350" indent="-514350">
              <a:buNone/>
            </a:pP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51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,3 Answers,C,3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000" dirty="0" smtClean="0">
                <a:solidFill>
                  <a:srgbClr val="800000"/>
                </a:solidFill>
              </a:rPr>
              <a:t>20 + 47 =</a:t>
            </a:r>
            <a:endParaRPr lang="ru-RU" sz="8000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1916832"/>
            <a:ext cx="5554960" cy="3052936"/>
          </a:xfrm>
        </p:spPr>
        <p:txBody>
          <a:bodyPr/>
          <a:lstStyle/>
          <a:p>
            <a:pPr marL="514350" indent="-514350">
              <a:buNone/>
            </a:pP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А) 57</a:t>
            </a:r>
          </a:p>
          <a:p>
            <a:pPr marL="514350" indent="-514350">
              <a:buNone/>
            </a:pP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77</a:t>
            </a:r>
          </a:p>
          <a:p>
            <a:pPr marL="514350" indent="-514350">
              <a:buNone/>
            </a:pP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67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,3 Answers,A,35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000" dirty="0" smtClean="0">
                <a:solidFill>
                  <a:srgbClr val="800000"/>
                </a:solidFill>
              </a:rPr>
              <a:t>79 -15 =</a:t>
            </a:r>
            <a:endParaRPr lang="ru-RU" sz="8000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988840"/>
            <a:ext cx="3970784" cy="3196952"/>
          </a:xfrm>
        </p:spPr>
        <p:txBody>
          <a:bodyPr/>
          <a:lstStyle/>
          <a:p>
            <a:pPr marL="514350" indent="-514350">
              <a:buNone/>
            </a:pP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А) 64</a:t>
            </a:r>
          </a:p>
          <a:p>
            <a:pPr marL="514350" indent="-514350">
              <a:buNone/>
            </a:pP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53</a:t>
            </a:r>
          </a:p>
          <a:p>
            <a:pPr marL="514350" indent="-514350">
              <a:buNone/>
            </a:pP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69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,3 Answers,B,35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000" dirty="0" smtClean="0">
                <a:solidFill>
                  <a:srgbClr val="800000"/>
                </a:solidFill>
              </a:rPr>
              <a:t>32 + 9 =</a:t>
            </a:r>
            <a:endParaRPr lang="ru-RU" sz="8000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1916832"/>
            <a:ext cx="3394720" cy="2908920"/>
          </a:xfrm>
        </p:spPr>
        <p:txBody>
          <a:bodyPr/>
          <a:lstStyle/>
          <a:p>
            <a:pPr marL="514350" indent="-514350">
              <a:buNone/>
            </a:pP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А) 42</a:t>
            </a:r>
          </a:p>
          <a:p>
            <a:pPr marL="514350" indent="-514350">
              <a:buNone/>
            </a:pP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41</a:t>
            </a:r>
          </a:p>
          <a:p>
            <a:pPr marL="514350" indent="-514350">
              <a:buNone/>
            </a:pP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43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,3 Answers,C,35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000" dirty="0" smtClean="0">
                <a:solidFill>
                  <a:srgbClr val="800000"/>
                </a:solidFill>
              </a:rPr>
              <a:t>26 + 49 =</a:t>
            </a:r>
            <a:endParaRPr lang="ru-RU" sz="8000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1772816"/>
            <a:ext cx="4186808" cy="3484984"/>
          </a:xfrm>
        </p:spPr>
        <p:txBody>
          <a:bodyPr/>
          <a:lstStyle/>
          <a:p>
            <a:pPr marL="514350" indent="-514350">
              <a:buNone/>
            </a:pP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А) 65</a:t>
            </a:r>
          </a:p>
          <a:p>
            <a:pPr marL="514350" indent="-514350">
              <a:buNone/>
            </a:pP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74</a:t>
            </a:r>
          </a:p>
          <a:p>
            <a:pPr marL="514350" indent="-514350">
              <a:buNone/>
            </a:pP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75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,3 Answers,A,4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000" dirty="0" smtClean="0">
                <a:solidFill>
                  <a:srgbClr val="800000"/>
                </a:solidFill>
              </a:rPr>
              <a:t>92 – 17 =</a:t>
            </a:r>
            <a:endParaRPr lang="ru-RU" sz="8000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2060848"/>
            <a:ext cx="4618856" cy="3340968"/>
          </a:xfrm>
        </p:spPr>
        <p:txBody>
          <a:bodyPr/>
          <a:lstStyle/>
          <a:p>
            <a:pPr marL="514350" indent="-514350">
              <a:buNone/>
            </a:pP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А) 75</a:t>
            </a:r>
          </a:p>
          <a:p>
            <a:pPr marL="514350" indent="-514350">
              <a:buNone/>
            </a:pP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83</a:t>
            </a:r>
          </a:p>
          <a:p>
            <a:pPr marL="514350" indent="-514350">
              <a:buNone/>
            </a:pP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78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,3 Answers,B,4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000" dirty="0" smtClean="0">
                <a:solidFill>
                  <a:srgbClr val="800000"/>
                </a:solidFill>
              </a:rPr>
              <a:t>97 – 25 =</a:t>
            </a:r>
            <a:endParaRPr lang="ru-RU" sz="8000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1988840"/>
            <a:ext cx="4330824" cy="3268960"/>
          </a:xfrm>
        </p:spPr>
        <p:txBody>
          <a:bodyPr/>
          <a:lstStyle/>
          <a:p>
            <a:pPr marL="514350" indent="-514350">
              <a:buNone/>
            </a:pP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А) 82</a:t>
            </a:r>
          </a:p>
          <a:p>
            <a:pPr marL="514350" indent="-514350">
              <a:buNone/>
            </a:pP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72</a:t>
            </a:r>
          </a:p>
          <a:p>
            <a:pPr marL="514350" indent="-514350">
              <a:buNone/>
            </a:pP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74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104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Оформление по умолчанию</vt:lpstr>
      <vt:lpstr>Математический диктант</vt:lpstr>
      <vt:lpstr>14+7=</vt:lpstr>
      <vt:lpstr>55 – 2 =</vt:lpstr>
      <vt:lpstr>20 + 47 =</vt:lpstr>
      <vt:lpstr>79 -15 =</vt:lpstr>
      <vt:lpstr>32 + 9 =</vt:lpstr>
      <vt:lpstr>26 + 49 =</vt:lpstr>
      <vt:lpstr>92 – 17 =</vt:lpstr>
      <vt:lpstr>97 – 25 =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Наталья</cp:lastModifiedBy>
  <cp:revision>43</cp:revision>
  <dcterms:created xsi:type="dcterms:W3CDTF">2012-08-12T16:04:58Z</dcterms:created>
  <dcterms:modified xsi:type="dcterms:W3CDTF">2012-12-14T02:42:48Z</dcterms:modified>
</cp:coreProperties>
</file>