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3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0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8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26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9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4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3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0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1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3980-57C6-4A22-B3FB-ACEC92A4849F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1789-67A0-4F2B-8D6B-E5470AB64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5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7" y="304203"/>
            <a:ext cx="8454905" cy="6332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352839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Рисуем зайку.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661248"/>
            <a:ext cx="4276538" cy="8164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Учитель начальных классов Григорьева </a:t>
            </a:r>
            <a:r>
              <a:rPr lang="ru-RU" sz="2400" dirty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аталья Юрьевна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539750" y="549275"/>
            <a:ext cx="61737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Комочек пуха, длинное ухо,</a:t>
            </a:r>
            <a:br>
              <a:rPr lang="ru-RU" sz="2800"/>
            </a:br>
            <a:r>
              <a:rPr lang="ru-RU" sz="2800"/>
              <a:t>Прыгает ловко, любит морковку. </a:t>
            </a:r>
          </a:p>
        </p:txBody>
      </p:sp>
      <p:pic>
        <p:nvPicPr>
          <p:cNvPr id="3" name="Рисунок 2" descr="зайцы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00563" y="919163"/>
            <a:ext cx="4198937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2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4640064" cy="34800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7504" y="1916832"/>
            <a:ext cx="4402137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8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9" b="56509"/>
          <a:stretch/>
        </p:blipFill>
        <p:spPr>
          <a:xfrm flipH="1">
            <a:off x="1619672" y="1539461"/>
            <a:ext cx="5904656" cy="46223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Этап 1: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Сначала нарисуем туловище и голову будущего зайца. Вытянутый горизонтально овал – туловище зайчика и немного неправильной формы круг – голова. Круг-задние ноги.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5072"/>
          <a:stretch/>
        </p:blipFill>
        <p:spPr bwMode="auto">
          <a:xfrm flipH="1">
            <a:off x="1475656" y="1255986"/>
            <a:ext cx="6408712" cy="492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Этап 2: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Сверху конечно же ушки. Далее рисуем передние лапки и хвостик. Конечно же нельзя забывать и о задних лапках. Придаем форму спинке.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t="54729" r="49496" b="1331"/>
          <a:stretch/>
        </p:blipFill>
        <p:spPr>
          <a:xfrm flipH="1">
            <a:off x="1403648" y="1268761"/>
            <a:ext cx="6555468" cy="4928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Этап 3: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Когда все готово рисуем мордочку нашего зайчика – глазки, носик 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3" y="978987"/>
            <a:ext cx="8460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Стираем все вспомогательные и уже не нужные нам линии.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0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853"/>
          <a:stretch/>
        </p:blipFill>
        <p:spPr bwMode="auto">
          <a:xfrm flipH="1">
            <a:off x="1115616" y="979055"/>
            <a:ext cx="6768752" cy="522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Этап 4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– один из наиболее важных. Теперь можно обвести зайца </a:t>
            </a:r>
            <a:r>
              <a:rPr lang="ru-RU" dirty="0" err="1" smtClean="0"/>
              <a:t>поярче</a:t>
            </a:r>
            <a:r>
              <a:rPr lang="ru-RU" dirty="0" smtClean="0"/>
              <a:t> и даже красиво разукрасить. 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58" y="4005064"/>
            <a:ext cx="2547937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5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114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Рисуем зайку.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4</cp:revision>
  <dcterms:created xsi:type="dcterms:W3CDTF">2013-09-29T11:40:09Z</dcterms:created>
  <dcterms:modified xsi:type="dcterms:W3CDTF">2013-09-29T12:17:48Z</dcterms:modified>
</cp:coreProperties>
</file>