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9C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A3E6A-6537-4854-BD5D-6CE551BCB770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F647A-EDA7-4FD0-993E-6BFECD0977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647A-EDA7-4FD0-993E-6BFECD0977B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9C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75648" y="5517232"/>
            <a:ext cx="3168352" cy="17526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Махусаева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МАОУ СОШ №1</a:t>
            </a:r>
          </a:p>
          <a:p>
            <a:pPr algn="l">
              <a:spcBef>
                <a:spcPts val="0"/>
              </a:spcBef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имени Сергея Бондаря п.Серышево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029" y="260648"/>
            <a:ext cx="865745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народные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костюмы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r="74898" b="50431"/>
          <a:stretch>
            <a:fillRect/>
          </a:stretch>
        </p:blipFill>
        <p:spPr bwMode="auto">
          <a:xfrm>
            <a:off x="395536" y="332656"/>
            <a:ext cx="1979712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25102" r="51159" b="51594"/>
          <a:stretch>
            <a:fillRect/>
          </a:stretch>
        </p:blipFill>
        <p:spPr bwMode="auto">
          <a:xfrm>
            <a:off x="2555776" y="1412776"/>
            <a:ext cx="1872208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t="49569" r="74898"/>
          <a:stretch>
            <a:fillRect/>
          </a:stretch>
        </p:blipFill>
        <p:spPr bwMode="auto">
          <a:xfrm>
            <a:off x="4644008" y="2492896"/>
            <a:ext cx="1979712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25102" t="49569" r="51159"/>
          <a:stretch>
            <a:fillRect/>
          </a:stretch>
        </p:blipFill>
        <p:spPr bwMode="auto">
          <a:xfrm>
            <a:off x="6876256" y="3501008"/>
            <a:ext cx="1872208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771800" y="404664"/>
            <a:ext cx="5018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Женский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костюм Ярославской губернии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908720"/>
            <a:ext cx="5088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Женский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костюм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Воронежской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губернии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661248"/>
            <a:ext cx="5736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Женский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костюм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Московской губернии.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6093296"/>
            <a:ext cx="3444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Костюм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уральской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казачки.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50667" r="23768" b="50431"/>
          <a:stretch>
            <a:fillRect/>
          </a:stretch>
        </p:blipFill>
        <p:spPr bwMode="auto">
          <a:xfrm>
            <a:off x="395536" y="3429000"/>
            <a:ext cx="2016224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76232" b="50431"/>
          <a:stretch>
            <a:fillRect/>
          </a:stretch>
        </p:blipFill>
        <p:spPr bwMode="auto">
          <a:xfrm>
            <a:off x="2699792" y="2204864"/>
            <a:ext cx="1874540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50667" t="49569" r="24681"/>
          <a:stretch>
            <a:fillRect/>
          </a:stretch>
        </p:blipFill>
        <p:spPr bwMode="auto">
          <a:xfrm>
            <a:off x="4788024" y="1052736"/>
            <a:ext cx="1944216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Рисунок 1" descr="http://akim.ucoz.ru/_pu/0/44697481.jpg"/>
          <p:cNvPicPr>
            <a:picLocks noChangeAspect="1" noChangeArrowheads="1"/>
          </p:cNvPicPr>
          <p:nvPr/>
        </p:nvPicPr>
        <p:blipFill>
          <a:blip r:embed="rId3" cstate="print"/>
          <a:srcRect l="76232" t="49569"/>
          <a:stretch>
            <a:fillRect/>
          </a:stretch>
        </p:blipFill>
        <p:spPr bwMode="auto">
          <a:xfrm>
            <a:off x="7020272" y="260648"/>
            <a:ext cx="1874540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6516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Праздничный женский костюм Новгородской губернии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764704"/>
            <a:ext cx="4718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Женский костюм Калужской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5196" y="5445224"/>
            <a:ext cx="49988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Костюм девушки Воронежской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949280"/>
            <a:ext cx="44262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Костюм девушки Курской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E29C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r="74898" b="51594"/>
          <a:stretch>
            <a:fillRect/>
          </a:stretch>
        </p:blipFill>
        <p:spPr bwMode="auto">
          <a:xfrm>
            <a:off x="251520" y="260648"/>
            <a:ext cx="1979712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26015" r="50246" b="50431"/>
          <a:stretch>
            <a:fillRect/>
          </a:stretch>
        </p:blipFill>
        <p:spPr bwMode="auto">
          <a:xfrm>
            <a:off x="2483768" y="1556792"/>
            <a:ext cx="1944216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t="49569" r="73985"/>
          <a:stretch>
            <a:fillRect/>
          </a:stretch>
        </p:blipFill>
        <p:spPr bwMode="auto">
          <a:xfrm>
            <a:off x="4644008" y="2492896"/>
            <a:ext cx="1944216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25102" t="49569" r="50246"/>
          <a:stretch>
            <a:fillRect/>
          </a:stretch>
        </p:blipFill>
        <p:spPr bwMode="auto">
          <a:xfrm>
            <a:off x="6876256" y="3429000"/>
            <a:ext cx="1944216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339752" y="332656"/>
            <a:ext cx="46959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Женский костюм Орловской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836712"/>
            <a:ext cx="4941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Женский костюм Тамбовской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5661248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Женский костюм Архангельской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6165304"/>
            <a:ext cx="5382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12. Костюм девушки Архангельской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9C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50667" r="23768" b="50431"/>
          <a:stretch>
            <a:fillRect/>
          </a:stretch>
        </p:blipFill>
        <p:spPr bwMode="auto">
          <a:xfrm>
            <a:off x="251520" y="3573016"/>
            <a:ext cx="2016224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76232" b="50431"/>
          <a:stretch>
            <a:fillRect/>
          </a:stretch>
        </p:blipFill>
        <p:spPr bwMode="auto">
          <a:xfrm>
            <a:off x="2555776" y="2636912"/>
            <a:ext cx="1874540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50667" t="49569" r="23768"/>
          <a:stretch>
            <a:fillRect/>
          </a:stretch>
        </p:blipFill>
        <p:spPr bwMode="auto">
          <a:xfrm>
            <a:off x="4716016" y="1772816"/>
            <a:ext cx="2016224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Рисунок 2" descr="http://akim.ucoz.ru/_pu/0/07557458.jpg"/>
          <p:cNvPicPr>
            <a:picLocks noChangeAspect="1" noChangeArrowheads="1"/>
          </p:cNvPicPr>
          <p:nvPr/>
        </p:nvPicPr>
        <p:blipFill>
          <a:blip r:embed="rId3" cstate="print"/>
          <a:srcRect l="76232" t="49569"/>
          <a:stretch>
            <a:fillRect/>
          </a:stretch>
        </p:blipFill>
        <p:spPr bwMode="auto">
          <a:xfrm>
            <a:off x="6948264" y="260648"/>
            <a:ext cx="1874540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3528" y="332656"/>
            <a:ext cx="4926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13. Женский костюм Пензенской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908720"/>
            <a:ext cx="4863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14. Костюм девушки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Олонецкой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11185" y="5589240"/>
            <a:ext cx="5132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15. Женский праздничный северный костюм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6021288"/>
            <a:ext cx="4643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16. Женский костюм Тульской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9C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r="74898" b="50431"/>
          <a:stretch>
            <a:fillRect/>
          </a:stretch>
        </p:blipFill>
        <p:spPr bwMode="auto">
          <a:xfrm>
            <a:off x="251520" y="332656"/>
            <a:ext cx="1979712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26015" r="51159" b="50431"/>
          <a:stretch>
            <a:fillRect/>
          </a:stretch>
        </p:blipFill>
        <p:spPr bwMode="auto">
          <a:xfrm>
            <a:off x="2483768" y="1556792"/>
            <a:ext cx="1800200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1826" t="50732" r="73985"/>
          <a:stretch>
            <a:fillRect/>
          </a:stretch>
        </p:blipFill>
        <p:spPr bwMode="auto">
          <a:xfrm>
            <a:off x="4644008" y="2780928"/>
            <a:ext cx="1907704" cy="3050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25102" t="49569" r="51159"/>
          <a:stretch>
            <a:fillRect/>
          </a:stretch>
        </p:blipFill>
        <p:spPr bwMode="auto">
          <a:xfrm>
            <a:off x="6876256" y="3356992"/>
            <a:ext cx="1872208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339752" y="332656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17. Праздничный женский костюм Костромской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836712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18. Женский костюм Нижегородской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877272"/>
            <a:ext cx="4740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19. Женский костюм Рязанской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30932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20. Женская одежда для поездок в дальнюю дорогу (Центральные районы России)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29CD8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50667" r="24681" b="50431"/>
          <a:stretch>
            <a:fillRect/>
          </a:stretch>
        </p:blipFill>
        <p:spPr bwMode="auto">
          <a:xfrm>
            <a:off x="395536" y="3356992"/>
            <a:ext cx="1944216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76232" b="50431"/>
          <a:stretch>
            <a:fillRect/>
          </a:stretch>
        </p:blipFill>
        <p:spPr bwMode="auto">
          <a:xfrm>
            <a:off x="2555776" y="2348880"/>
            <a:ext cx="1874540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50667" t="49569" r="23768"/>
          <a:stretch>
            <a:fillRect/>
          </a:stretch>
        </p:blipFill>
        <p:spPr bwMode="auto">
          <a:xfrm>
            <a:off x="4788024" y="1556792"/>
            <a:ext cx="1872208" cy="3122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Рисунок 3" descr="http://akim.ucoz.ru/_pu/0/27957512.jpg"/>
          <p:cNvPicPr>
            <a:picLocks noChangeAspect="1" noChangeArrowheads="1"/>
          </p:cNvPicPr>
          <p:nvPr/>
        </p:nvPicPr>
        <p:blipFill>
          <a:blip r:embed="rId3" cstate="print"/>
          <a:srcRect l="76232" t="50732"/>
          <a:stretch>
            <a:fillRect/>
          </a:stretch>
        </p:blipFill>
        <p:spPr bwMode="auto">
          <a:xfrm>
            <a:off x="6948264" y="404664"/>
            <a:ext cx="1874540" cy="3050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51520" y="188640"/>
            <a:ext cx="5940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21. Мужская одежда для поездок в дальнюю дорогу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Центральные районы России)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0728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22. Мужской костюм с поддевкой Тульской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6237312"/>
            <a:ext cx="6948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24.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Мужской крестьянский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костюм Архангельской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5877272"/>
            <a:ext cx="6732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23. Женский крестьянский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костюм Архангельской губернии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195</Words>
  <Application>Microsoft Office PowerPoint</Application>
  <PresentationFormat>Экран (4:3)</PresentationFormat>
  <Paragraphs>39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2013-10-19T06:53:08Z</dcterms:modified>
</cp:coreProperties>
</file>