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Рисуем кошку</a:t>
            </a:r>
            <a:endParaRPr lang="ru-RU" dirty="0"/>
          </a:p>
        </p:txBody>
      </p:sp>
      <p:pic>
        <p:nvPicPr>
          <p:cNvPr id="4" name="Объект 3" descr="http://content.foto.mail.ru/list/luna42/_blogs/i-2069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544616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48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Рисуем овалы. Их </a:t>
            </a:r>
            <a:r>
              <a:rPr lang="ru-RU" sz="2400" dirty="0"/>
              <a:t>два: круг для головы и грубый овал удлиненный для тела.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6" name="Объект 5" descr="http://content.foto.mail.ru/list/luna42/_blogs/i-2068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5616624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8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43000"/>
          </a:xfrm>
        </p:spPr>
        <p:txBody>
          <a:bodyPr anchor="t">
            <a:noAutofit/>
          </a:bodyPr>
          <a:lstStyle/>
          <a:p>
            <a:pPr algn="l"/>
            <a:r>
              <a:rPr lang="ru-RU" sz="2000" dirty="0"/>
              <a:t>Давайте работать на положение нашего кота. Все линии на этом рисунке </a:t>
            </a:r>
            <a:r>
              <a:rPr lang="ru-RU" sz="2000" dirty="0" smtClean="0"/>
              <a:t>должны</a:t>
            </a:r>
            <a:r>
              <a:rPr lang="ru-RU" sz="2000" dirty="0"/>
              <a:t> быть очень плавным. Помните, что кошка имеет </a:t>
            </a:r>
            <a:r>
              <a:rPr lang="ru-RU" sz="2000" dirty="0" smtClean="0"/>
              <a:t>гладкую</a:t>
            </a:r>
            <a:r>
              <a:rPr lang="ru-RU" sz="2000" dirty="0"/>
              <a:t> форму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тела</a:t>
            </a:r>
            <a:r>
              <a:rPr lang="ru-RU" sz="2000" dirty="0"/>
              <a:t>, и мы </a:t>
            </a:r>
            <a:r>
              <a:rPr lang="ru-RU" sz="2000" dirty="0" smtClean="0"/>
              <a:t>должны попытаться </a:t>
            </a:r>
            <a:r>
              <a:rPr lang="ru-RU" sz="2000" dirty="0"/>
              <a:t>сохранить это чувство в нашем рисунке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Рисуем крест над "</a:t>
            </a:r>
            <a:r>
              <a:rPr lang="ru-RU" sz="2000" dirty="0" err="1" smtClean="0"/>
              <a:t>будующим</a:t>
            </a:r>
            <a:r>
              <a:rPr lang="ru-RU" sz="2000" dirty="0" smtClean="0"/>
              <a:t> лицом". Крест покажет вам место глаз, носа и рта.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Рисунок 3" descr="http://content.foto.mail.ru/list/luna42/_blogs/i-2068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400600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6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Еще нескольких основных </a:t>
            </a:r>
            <a:r>
              <a:rPr lang="ru-RU" sz="2400" dirty="0" smtClean="0"/>
              <a:t>элементов формирующих </a:t>
            </a:r>
            <a:r>
              <a:rPr lang="ru-RU" sz="2400" dirty="0"/>
              <a:t>наш </a:t>
            </a:r>
            <a:r>
              <a:rPr lang="ru-RU" sz="2400" dirty="0" smtClean="0"/>
              <a:t>рисунок- уши и хвост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http://content.foto.mail.ru/list/luna42/_blogs/i-2068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5647357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58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Настало время, чтобы набросать основные элементы </a:t>
            </a:r>
            <a:r>
              <a:rPr lang="ru-RU" sz="2400" dirty="0" smtClean="0"/>
              <a:t>мордочки</a:t>
            </a:r>
            <a:endParaRPr lang="ru-RU" sz="2400" dirty="0"/>
          </a:p>
        </p:txBody>
      </p:sp>
      <p:pic>
        <p:nvPicPr>
          <p:cNvPr id="4" name="Рисунок 3" descr="http://content.foto.mail.ru/list/luna42/_blogs/i-2068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47750"/>
            <a:ext cx="5333578" cy="5693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/>
              <a:t>М</a:t>
            </a:r>
            <a:r>
              <a:rPr lang="ru-RU" sz="2400" dirty="0" smtClean="0"/>
              <a:t>ы </a:t>
            </a:r>
            <a:r>
              <a:rPr lang="ru-RU" sz="2400" dirty="0"/>
              <a:t>начинаем уточнение крупнейших линий рисования</a:t>
            </a:r>
            <a:r>
              <a:rPr lang="ru-RU" sz="2400" dirty="0" smtClean="0"/>
              <a:t>.</a:t>
            </a:r>
            <a:r>
              <a:rPr lang="ru-RU" sz="2400" b="1" i="1" dirty="0"/>
              <a:t> </a:t>
            </a:r>
            <a:r>
              <a:rPr lang="ru-RU" sz="2400" dirty="0"/>
              <a:t>Кроме того, приложите </a:t>
            </a:r>
            <a:r>
              <a:rPr lang="ru-RU" sz="2400" dirty="0" smtClean="0"/>
              <a:t>немного</a:t>
            </a:r>
            <a:r>
              <a:rPr lang="ru-RU" sz="2400" dirty="0"/>
              <a:t> усилий </a:t>
            </a:r>
            <a:r>
              <a:rPr lang="ru-RU" sz="2400" dirty="0" err="1"/>
              <a:t>отрисовке</a:t>
            </a:r>
            <a:r>
              <a:rPr lang="ru-RU" sz="2400" dirty="0"/>
              <a:t> передних лап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и </a:t>
            </a:r>
            <a:r>
              <a:rPr lang="ru-RU" sz="2400" dirty="0"/>
              <a:t>добавьте еще меха.</a:t>
            </a: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Рисунок 3" descr="http://content.foto.mail.ru/list/luna42/_blogs/i-2068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19454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86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Стираем линии которые нам не нужны. Время добавить некоторые подробности</a:t>
            </a:r>
            <a:r>
              <a:rPr lang="ru-RU" sz="2400" dirty="0" smtClean="0"/>
              <a:t>.</a:t>
            </a:r>
            <a:r>
              <a:rPr lang="ru-RU" sz="2400" dirty="0"/>
              <a:t> На этом этапе очень важно, чтобы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вы удалили </a:t>
            </a:r>
            <a:r>
              <a:rPr lang="ru-RU" sz="2400" dirty="0"/>
              <a:t>все направляющие линии в различных</a:t>
            </a:r>
            <a:br>
              <a:rPr lang="ru-RU" sz="2400" dirty="0"/>
            </a:br>
            <a:r>
              <a:rPr lang="ru-RU" sz="2400" dirty="0"/>
              <a:t>частях тела.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3" descr="http://content.foto.mail.ru/list/luna42/_blogs/i-2068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11256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872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Рисуем мех и тень. Так что начинайте добавлять тени здесь и там, </a:t>
            </a:r>
            <a:r>
              <a:rPr lang="ru-RU" sz="2400" dirty="0" smtClean="0"/>
              <a:t>попробуйте</a:t>
            </a:r>
            <a:r>
              <a:rPr lang="ru-RU" sz="2400" dirty="0"/>
              <a:t> представить себе, как мех будет ложится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на </a:t>
            </a:r>
            <a:r>
              <a:rPr lang="ru-RU" sz="2400" dirty="0"/>
              <a:t>конкретные участки тела. </a:t>
            </a:r>
            <a:endParaRPr lang="ru-RU" sz="2400" dirty="0"/>
          </a:p>
        </p:txBody>
      </p:sp>
      <p:pic>
        <p:nvPicPr>
          <p:cNvPr id="4" name="Рисунок 3" descr="http://content.foto.mail.ru/list/luna42/_blogs/i-2068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556792"/>
            <a:ext cx="4829522" cy="4978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3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Последние штрихи- появляются усы.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pic>
        <p:nvPicPr>
          <p:cNvPr id="4" name="Рисунок 3" descr="http://content.foto.mail.ru/list/luna42/_blogs/i-2069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47750"/>
            <a:ext cx="5405586" cy="5693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0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Рисуем кошку</vt:lpstr>
      <vt:lpstr>Рисуем овалы. Их два: круг для головы и грубый овал удлиненный для тела. </vt:lpstr>
      <vt:lpstr>Давайте работать на положение нашего кота. Все линии на этом рисунке должны быть очень плавным. Помните, что кошка имеет гладкую форму  тела, и мы должны попытаться сохранить это чувство в нашем рисунке. Рисуем крест над "будующим лицом". Крест покажет вам место глаз, носа и рта. </vt:lpstr>
      <vt:lpstr>Еще нескольких основных элементов формирующих наш рисунок- уши и хвост </vt:lpstr>
      <vt:lpstr>Настало время, чтобы набросать основные элементы мордочки</vt:lpstr>
      <vt:lpstr>Мы начинаем уточнение крупнейших линий рисования. Кроме того, приложите немного усилий отрисовке передних лап  и добавьте еще меха.  </vt:lpstr>
      <vt:lpstr>Стираем линии которые нам не нужны. Время добавить некоторые подробности. На этом этапе очень важно, чтобы  вы удалили все направляющие линии в различных частях тела. </vt:lpstr>
      <vt:lpstr>Рисуем мех и тень. Так что начинайте добавлять тени здесь и там, попробуйте представить себе, как мех будет ложится  на конкретные участки тела. </vt:lpstr>
      <vt:lpstr>Последние штрихи- появляются усы.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овалы. Их два: круг для головы и грубый овал удлиненный для тела. </dc:title>
  <dc:creator>1</dc:creator>
  <cp:lastModifiedBy>1</cp:lastModifiedBy>
  <cp:revision>2</cp:revision>
  <dcterms:created xsi:type="dcterms:W3CDTF">2013-11-20T04:08:22Z</dcterms:created>
  <dcterms:modified xsi:type="dcterms:W3CDTF">2013-11-20T04:24:48Z</dcterms:modified>
</cp:coreProperties>
</file>