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60" r:id="rId3"/>
    <p:sldId id="262" r:id="rId4"/>
    <p:sldId id="256" r:id="rId5"/>
    <p:sldId id="258" r:id="rId6"/>
    <p:sldId id="268" r:id="rId7"/>
    <p:sldId id="269" r:id="rId8"/>
    <p:sldId id="282" r:id="rId9"/>
    <p:sldId id="274" r:id="rId10"/>
    <p:sldId id="276" r:id="rId11"/>
    <p:sldId id="279" r:id="rId12"/>
    <p:sldId id="275" r:id="rId13"/>
    <p:sldId id="286" r:id="rId14"/>
    <p:sldId id="291" r:id="rId15"/>
    <p:sldId id="259" r:id="rId16"/>
    <p:sldId id="293" r:id="rId17"/>
    <p:sldId id="306" r:id="rId18"/>
    <p:sldId id="315" r:id="rId19"/>
    <p:sldId id="314" r:id="rId20"/>
    <p:sldId id="299" r:id="rId21"/>
    <p:sldId id="317" r:id="rId22"/>
    <p:sldId id="300" r:id="rId23"/>
    <p:sldId id="30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70A357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71F12-AFFD-48CD-B877-7CC9C07E464B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6C083-7DB6-4CCD-8B35-B5D34F02D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592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3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img0.liveinternet.ru/images/foto/b/2/apps/1/731/1731058_snimokll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ride.spb.ru/files/image_thumb_22.pn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ilovepetersburg.ru/sites/default/files/arhitector_pamytnik/doma/dom_lidval_01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s.spynet.ru/uploads/images/0/6/9/4/0/7/2010/12/22/a5c5c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71480"/>
            <a:ext cx="7202614" cy="923330"/>
          </a:xfrm>
          <a:prstGeom prst="rect">
            <a:avLst/>
          </a:prstGeom>
          <a:solidFill>
            <a:srgbClr val="70A357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Животные Петербурга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074" name="Picture 2" descr="Картинка 14 из 105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516902"/>
            <a:ext cx="3395653" cy="2721966"/>
          </a:xfrm>
          <a:prstGeom prst="rect">
            <a:avLst/>
          </a:prstGeom>
          <a:noFill/>
        </p:spPr>
      </p:pic>
      <p:pic>
        <p:nvPicPr>
          <p:cNvPr id="3076" name="Picture 4" descr="http://photofile.ru/photo/zooatlas/115176566/large/121725591.jpg"/>
          <p:cNvPicPr>
            <a:picLocks noChangeAspect="1" noChangeArrowheads="1"/>
          </p:cNvPicPr>
          <p:nvPr/>
        </p:nvPicPr>
        <p:blipFill>
          <a:blip r:embed="rId4"/>
          <a:srcRect l="50000"/>
          <a:stretch>
            <a:fillRect/>
          </a:stretch>
        </p:blipFill>
        <p:spPr bwMode="auto">
          <a:xfrm>
            <a:off x="714348" y="1785925"/>
            <a:ext cx="3214710" cy="4414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Львы и грифоны\0_383a9_bed2f4ca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49760"/>
            <a:ext cx="5929354" cy="48383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5103674"/>
            <a:ext cx="66827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Скамейка у </a:t>
            </a:r>
          </a:p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Академии художеств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Львы и грифоны\sfinks%20i%20grif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28604"/>
            <a:ext cx="4016139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:\Львы и грифоны\__1_~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7500990" cy="562574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5934670"/>
            <a:ext cx="5416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Банковский мост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E:\Львы и грифоны\0_284d1_a2444050_-1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6350000" cy="52959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5643578"/>
            <a:ext cx="4607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Львиный мост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E:\Львы и грифоны\0_3aae2_f781fc8d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4229100" cy="635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72066" y="785794"/>
            <a:ext cx="38576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ЛЁВУШКА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Никто играть не хочет: </a:t>
            </a:r>
            <a:br>
              <a:rPr lang="ru-RU" sz="2800" b="1" dirty="0" smtClean="0"/>
            </a:br>
            <a:r>
              <a:rPr lang="ru-RU" sz="2800" b="1" dirty="0" smtClean="0"/>
              <a:t>Твердят, что я опасный, </a:t>
            </a:r>
            <a:br>
              <a:rPr lang="ru-RU" sz="2800" b="1" dirty="0" smtClean="0"/>
            </a:br>
            <a:r>
              <a:rPr lang="ru-RU" sz="2800" b="1" dirty="0" smtClean="0"/>
              <a:t>А я хороший очень, </a:t>
            </a:r>
            <a:br>
              <a:rPr lang="ru-RU" sz="2800" b="1" dirty="0" smtClean="0"/>
            </a:br>
            <a:r>
              <a:rPr lang="ru-RU" sz="2800" b="1" dirty="0" smtClean="0"/>
              <a:t>Я мягкий и гривастый… </a:t>
            </a:r>
            <a:br>
              <a:rPr lang="ru-RU" sz="2800" b="1" dirty="0" smtClean="0"/>
            </a:br>
            <a:r>
              <a:rPr lang="ru-RU" sz="2800" b="1" dirty="0" smtClean="0"/>
              <a:t>А маленькие дети </a:t>
            </a:r>
            <a:br>
              <a:rPr lang="ru-RU" sz="2800" b="1" dirty="0" smtClean="0"/>
            </a:br>
            <a:r>
              <a:rPr lang="ru-RU" sz="2800" b="1" dirty="0" smtClean="0"/>
              <a:t>На мне как на верблюде, </a:t>
            </a:r>
            <a:br>
              <a:rPr lang="ru-RU" sz="2800" b="1" dirty="0" smtClean="0"/>
            </a:br>
            <a:r>
              <a:rPr lang="ru-RU" sz="2800" b="1" dirty="0" smtClean="0"/>
              <a:t>К чему мне шутки эти: </a:t>
            </a:r>
            <a:br>
              <a:rPr lang="ru-RU" sz="2800" b="1" dirty="0" smtClean="0"/>
            </a:br>
            <a:r>
              <a:rPr lang="ru-RU" sz="2800" b="1" dirty="0" smtClean="0"/>
              <a:t>Вот, глупенькие люди!..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42918"/>
            <a:ext cx="364330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На невских парапетах </a:t>
            </a:r>
            <a:br>
              <a:rPr lang="ru-RU" sz="2400" b="1" dirty="0" smtClean="0"/>
            </a:br>
            <a:r>
              <a:rPr lang="ru-RU" sz="2400" b="1" dirty="0" smtClean="0"/>
              <a:t>Гостям со мной охота </a:t>
            </a:r>
            <a:br>
              <a:rPr lang="ru-RU" sz="2400" b="1" dirty="0" smtClean="0"/>
            </a:br>
            <a:r>
              <a:rPr lang="ru-RU" sz="2400" b="1" dirty="0" smtClean="0"/>
              <a:t>Зимой, весной и летом </a:t>
            </a:r>
            <a:br>
              <a:rPr lang="ru-RU" sz="2400" b="1" dirty="0" smtClean="0"/>
            </a:br>
            <a:r>
              <a:rPr lang="ru-RU" sz="2400" b="1" dirty="0" smtClean="0"/>
              <a:t>На память сделать фото. </a:t>
            </a:r>
            <a:br>
              <a:rPr lang="ru-RU" sz="2400" b="1" dirty="0" smtClean="0"/>
            </a:br>
            <a:r>
              <a:rPr lang="ru-RU" sz="2400" b="1" dirty="0" smtClean="0"/>
              <a:t>Разъедутся туристы, </a:t>
            </a:r>
            <a:br>
              <a:rPr lang="ru-RU" sz="2400" b="1" dirty="0" smtClean="0"/>
            </a:br>
            <a:r>
              <a:rPr lang="ru-RU" sz="2400" b="1" dirty="0" smtClean="0"/>
              <a:t>А я всегда на страже… </a:t>
            </a:r>
            <a:br>
              <a:rPr lang="ru-RU" sz="2400" b="1" dirty="0" smtClean="0"/>
            </a:br>
            <a:r>
              <a:rPr lang="ru-RU" sz="2400" b="1" dirty="0" smtClean="0"/>
              <a:t>Я нежный и пушистый, </a:t>
            </a:r>
            <a:br>
              <a:rPr lang="ru-RU" sz="2400" b="1" dirty="0" smtClean="0"/>
            </a:br>
            <a:r>
              <a:rPr lang="ru-RU" sz="2400" b="1" dirty="0" smtClean="0"/>
              <a:t>И громко плачу даже!.. 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Играю в медный мячик, </a:t>
            </a:r>
            <a:br>
              <a:rPr lang="ru-RU" sz="2400" b="1" dirty="0" smtClean="0"/>
            </a:br>
            <a:r>
              <a:rPr lang="ru-RU" sz="2400" b="1" dirty="0" smtClean="0"/>
              <a:t>Гляжу в Неву на воду, </a:t>
            </a:r>
            <a:br>
              <a:rPr lang="ru-RU" sz="2400" b="1" dirty="0" smtClean="0"/>
            </a:br>
            <a:r>
              <a:rPr lang="ru-RU" sz="2400" b="1" dirty="0" smtClean="0"/>
              <a:t>А мяч совсем не скачет, </a:t>
            </a:r>
            <a:br>
              <a:rPr lang="ru-RU" sz="2400" b="1" dirty="0" smtClean="0"/>
            </a:br>
            <a:r>
              <a:rPr lang="ru-RU" sz="2400" b="1" dirty="0" smtClean="0"/>
              <a:t>Не радует погода…</a:t>
            </a:r>
            <a:endParaRPr lang="ru-RU" sz="2400" b="1" dirty="0"/>
          </a:p>
        </p:txBody>
      </p:sp>
      <p:pic>
        <p:nvPicPr>
          <p:cNvPr id="3077" name="Picture 5" descr="Картинка 15 из 23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28604"/>
            <a:ext cx="4234845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E:\Львы и грифоны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66"/>
            <a:ext cx="6929486" cy="489394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5572140"/>
            <a:ext cx="5169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Сторожевой лев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Documents and Settings\user\Мои документы\Мои рисунки\ТАВРИЧЕСКА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60648"/>
            <a:ext cx="8043662" cy="5214974"/>
          </a:xfrm>
          <a:prstGeom prst="rect">
            <a:avLst/>
          </a:prstGeom>
          <a:noFill/>
        </p:spPr>
      </p:pic>
      <p:sp>
        <p:nvSpPr>
          <p:cNvPr id="3" name="Прямоугольник 4"/>
          <p:cNvSpPr/>
          <p:nvPr/>
        </p:nvSpPr>
        <p:spPr>
          <a:xfrm>
            <a:off x="3286116" y="5643578"/>
            <a:ext cx="3276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ДРАКОНЫ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Documents and Settings\user\Мои документы\Мои рисунки\2182_22865.gif"/>
          <p:cNvPicPr>
            <a:picLocks noChangeAspect="1" noChangeArrowheads="1"/>
          </p:cNvPicPr>
          <p:nvPr/>
        </p:nvPicPr>
        <p:blipFill>
          <a:blip r:embed="rId2"/>
          <a:srcRect t="23333" r="2280"/>
          <a:stretch>
            <a:fillRect/>
          </a:stretch>
        </p:blipFill>
        <p:spPr bwMode="auto">
          <a:xfrm>
            <a:off x="3500430" y="357166"/>
            <a:ext cx="5357850" cy="61615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2714620"/>
            <a:ext cx="1882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ЗМЕЯ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Documents and Settings\user\Мои документы\Мои рисунки\2182_2284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357166"/>
            <a:ext cx="7061249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Лена\Мои документы\Мои рисунки\IMGP01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620000" cy="46228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5157192"/>
            <a:ext cx="78772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Ограда дачи Безбородко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29 львов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357166"/>
            <a:ext cx="4356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Дом </a:t>
            </a:r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Лидваля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7348" name="Picture 4" descr="Картинка 6 из 18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21984" r="895"/>
          <a:stretch>
            <a:fillRect/>
          </a:stretch>
        </p:blipFill>
        <p:spPr bwMode="auto">
          <a:xfrm>
            <a:off x="1571604" y="1428736"/>
            <a:ext cx="5572164" cy="5027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Documents and Settings\user\Мои документы\Мои рисунки\2182_22848.gif"/>
          <p:cNvPicPr>
            <a:picLocks noChangeAspect="1" noChangeArrowheads="1"/>
          </p:cNvPicPr>
          <p:nvPr/>
        </p:nvPicPr>
        <p:blipFill>
          <a:blip r:embed="rId2"/>
          <a:srcRect l="3467" t="38750" r="5533" b="6250"/>
          <a:stretch>
            <a:fillRect/>
          </a:stretch>
        </p:blipFill>
        <p:spPr bwMode="auto">
          <a:xfrm>
            <a:off x="500034" y="357166"/>
            <a:ext cx="8182898" cy="34290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26158" y="4429132"/>
            <a:ext cx="4944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ЗАЙЦЫ и СОВЫ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E:\Львы и грифоны\Дом Лидваль\0_51545_c28cf4d1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6350000" cy="5918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8148" y="1214422"/>
            <a:ext cx="680487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пауки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E:\Львы и грифоны\Дом Лидваль\0_386c0_7ab3c8b7_XL.jpg"/>
          <p:cNvPicPr>
            <a:picLocks noChangeAspect="1" noChangeArrowheads="1"/>
          </p:cNvPicPr>
          <p:nvPr/>
        </p:nvPicPr>
        <p:blipFill>
          <a:blip r:embed="rId2"/>
          <a:srcRect l="3750" t="7853" r="11875" b="10994"/>
          <a:stretch>
            <a:fillRect/>
          </a:stretch>
        </p:blipFill>
        <p:spPr bwMode="auto">
          <a:xfrm>
            <a:off x="1142976" y="428604"/>
            <a:ext cx="7362723" cy="50720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57620" y="5643578"/>
            <a:ext cx="1709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рысь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Documents and Settings\Лена\Мои документы\Мои рисунки\434824-Royalty-Free-RF-Clipart-Illustration-Of-A-Black-Lion-Silhouet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857232"/>
            <a:ext cx="1905000" cy="1663700"/>
          </a:xfrm>
          <a:prstGeom prst="rect">
            <a:avLst/>
          </a:prstGeom>
          <a:noFill/>
        </p:spPr>
      </p:pic>
      <p:pic>
        <p:nvPicPr>
          <p:cNvPr id="19460" name="Picture 4" descr="C:\Documents and Settings\Лена\Мои документы\Мои рисунки\13fg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500042"/>
            <a:ext cx="785818" cy="20597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43240" y="121442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+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72330" y="121442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=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9461" name="Picture 5" descr="C:\Documents and Settings\Лена\Мои документы\Мои рисунки\sphinx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000372"/>
            <a:ext cx="1995978" cy="235745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000364" y="5643578"/>
            <a:ext cx="2367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сфинкс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3643314"/>
            <a:ext cx="2177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Египет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4876" y="571480"/>
            <a:ext cx="38576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Сфинксам на Университетской набережной у Академии художеств около 3, 5 тысяч лет. Они украшали аллею сфинксов, ведущую к дворцу Аменхотепа III, фараона XVIII династии, жившего в 1419-1383 годах до нашей эры.</a:t>
            </a:r>
            <a:endParaRPr lang="ru-RU" sz="2800" b="1" dirty="0"/>
          </a:p>
        </p:txBody>
      </p:sp>
      <p:pic>
        <p:nvPicPr>
          <p:cNvPr id="4097" name="Picture 1" descr="C:\Documents and Settings\Лена\Мои документы\Мои рисунки\0_2d7e6_5beca6ad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4028338" cy="4060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3438" y="571480"/>
            <a:ext cx="392909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Архитектор К.А. Тон соорудил высокие гранитные пьедесталы специально для древних изваяний. На каждом из пьедесталов высечена надпись: «Сфинкс из древних Фив в Египте перевезён в град святого Петра в 1832 году».</a:t>
            </a:r>
            <a:endParaRPr lang="ru-RU" sz="2800" b="1" dirty="0"/>
          </a:p>
        </p:txBody>
      </p:sp>
      <p:pic>
        <p:nvPicPr>
          <p:cNvPr id="2049" name="Picture 1" descr="C:\Documents and Settings\Лена\Мои документы\Мои рисунки\12-563.jpg"/>
          <p:cNvPicPr>
            <a:picLocks noChangeAspect="1" noChangeArrowheads="1"/>
          </p:cNvPicPr>
          <p:nvPr/>
        </p:nvPicPr>
        <p:blipFill>
          <a:blip r:embed="rId2"/>
          <a:srcRect r="-223" b="5908"/>
          <a:stretch>
            <a:fillRect/>
          </a:stretch>
        </p:blipFill>
        <p:spPr bwMode="auto">
          <a:xfrm>
            <a:off x="285720" y="500042"/>
            <a:ext cx="428628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Лена\Мои документы\Мои рисунки\80277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7000924" cy="52574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71670" y="5715016"/>
            <a:ext cx="5214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Египетский мост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Лена\Мои документы\Мои рисунки\Egyptian_bridge_catastroph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428604"/>
            <a:ext cx="8402143" cy="53578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23353" y="5786454"/>
            <a:ext cx="4141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Цепной мост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E:\Львы и грифоны\0_1bb06_6a502d25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28"/>
            <a:ext cx="5181600" cy="6350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Львы и грифоны\1271860197ku37r8.jpg"/>
          <p:cNvPicPr>
            <a:picLocks noChangeAspect="1" noChangeArrowheads="1"/>
          </p:cNvPicPr>
          <p:nvPr/>
        </p:nvPicPr>
        <p:blipFill>
          <a:blip r:embed="rId2"/>
          <a:srcRect l="15597" t="28571"/>
          <a:stretch>
            <a:fillRect/>
          </a:stretch>
        </p:blipFill>
        <p:spPr bwMode="auto">
          <a:xfrm>
            <a:off x="571472" y="714356"/>
            <a:ext cx="3479224" cy="17859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14810" y="114298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+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" name="Picture 3" descr="C:\Documents and Settings\Лена\Мои документы\Мои рисунки\434824-Royalty-Free-RF-Clipart-Illustration-Of-A-Black-Lion-Silhouet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642918"/>
            <a:ext cx="2405066" cy="21004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8148" y="107154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=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2052" name="Picture 4" descr="Картинка 3 из 9600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r="1531" b="2499"/>
          <a:stretch>
            <a:fillRect/>
          </a:stretch>
        </p:blipFill>
        <p:spPr bwMode="auto">
          <a:xfrm>
            <a:off x="2571736" y="2928934"/>
            <a:ext cx="3286148" cy="284799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28926" y="5715016"/>
            <a:ext cx="2443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грифон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3500438"/>
            <a:ext cx="2177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Египет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115</Words>
  <Application>Microsoft Office PowerPoint</Application>
  <PresentationFormat>On-screen Show (4:3)</PresentationFormat>
  <Paragraphs>28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German</dc:creator>
  <cp:lastModifiedBy>German</cp:lastModifiedBy>
  <cp:revision>25</cp:revision>
  <dcterms:modified xsi:type="dcterms:W3CDTF">2013-11-06T15:16:55Z</dcterms:modified>
</cp:coreProperties>
</file>