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2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9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1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1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8" y="6377460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9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8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9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3" y="155448"/>
            <a:ext cx="2525151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6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2" y="1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2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659C83-A79D-45BE-A932-74231CE10366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8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B20FCD1-6657-47AD-A20F-854D04A130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200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ИЗО</a:t>
            </a:r>
            <a:br>
              <a:rPr lang="ru-RU" dirty="0" smtClean="0"/>
            </a:br>
            <a:r>
              <a:rPr lang="ru-RU" dirty="0"/>
              <a:t>Изображение паутинок с росой и веточками деревьев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Новая папка\паут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Новая папка\паут 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Новая папка\паут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Новая папка\паут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Новая папка\паут 5.jpg"/>
          <p:cNvPicPr>
            <a:picLocks noChangeAspect="1" noChangeArrowheads="1"/>
          </p:cNvPicPr>
          <p:nvPr/>
        </p:nvPicPr>
        <p:blipFill>
          <a:blip r:embed="rId2">
            <a:lum bright="-9000" contrast="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Новая папка\паут 6.jpg"/>
          <p:cNvPicPr>
            <a:picLocks noChangeAspect="1" noChangeArrowheads="1"/>
          </p:cNvPicPr>
          <p:nvPr/>
        </p:nvPicPr>
        <p:blipFill>
          <a:blip r:embed="rId2">
            <a:lum bright="-8000" contrast="7000"/>
          </a:blip>
          <a:srcRect/>
          <a:stretch>
            <a:fillRect/>
          </a:stretch>
        </p:blipFill>
        <p:spPr bwMode="auto">
          <a:xfrm>
            <a:off x="0" y="2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Новая папка\паутинка 3.jpg"/>
          <p:cNvPicPr>
            <a:picLocks noChangeAspect="1" noChangeArrowheads="1"/>
          </p:cNvPicPr>
          <p:nvPr/>
        </p:nvPicPr>
        <p:blipFill>
          <a:blip r:embed="rId2">
            <a:lum bright="3000" contrast="1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Новая папка\паутинка.jpg"/>
          <p:cNvPicPr>
            <a:picLocks noChangeAspect="1" noChangeArrowheads="1"/>
          </p:cNvPicPr>
          <p:nvPr/>
        </p:nvPicPr>
        <p:blipFill>
          <a:blip r:embed="rId2">
            <a:lum bright="-8000" contrast="1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Новая папка\ппутинка 2.jpg"/>
          <p:cNvPicPr>
            <a:picLocks noChangeAspect="1" noChangeArrowheads="1"/>
          </p:cNvPicPr>
          <p:nvPr/>
        </p:nvPicPr>
        <p:blipFill>
          <a:blip r:embed="rId2">
            <a:lum bright="-7000" contrast="1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овая папка\паут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Новая папка\паут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0" y="-2286000"/>
            <a:ext cx="18288000" cy="1143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Новая папка\паут 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</TotalTime>
  <Words>2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Урок ИЗО Изображение паутинок с росой и веточками деревьев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ИЗО Изображение паутинок с росой и веточками деревьев</dc:title>
  <dc:creator>user</dc:creator>
  <cp:lastModifiedBy>user</cp:lastModifiedBy>
  <cp:revision>3</cp:revision>
  <dcterms:created xsi:type="dcterms:W3CDTF">2013-11-18T15:47:15Z</dcterms:created>
  <dcterms:modified xsi:type="dcterms:W3CDTF">2013-11-18T16:11:10Z</dcterms:modified>
</cp:coreProperties>
</file>