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B97D-712E-49F5-BA9B-961492C1A47E}" type="datetimeFigureOut">
              <a:rPr lang="ru-RU" smtClean="0"/>
              <a:pPr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6866-3099-4A6B-AE9C-A2153F252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ikabu.ru/profile/Lappalainen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afisha.altune.ru/koncert-v-rostove-v-zolotom-vavilone-v-2012godu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tel-7nebo.com/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sashapovar.ru/restaurants/restaurants_list/31.html" TargetMode="External"/><Relationship Id="rId4" Type="http://schemas.openxmlformats.org/officeDocument/2006/relationships/hyperlink" Target="http://traveltipz.ru/trips/restaurants-rating/rostov-na-donu-russia-649?page=11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fisha.altune.ru/koncert-v-rostove-v-zolotom-vavilone-v-2012god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F:\wiki\%D0%A0%D0%BE%D1%81%D1%82%D0%BE%D0%B2%D1%81%D0%BA%D0%B8%D0%B9_%D0%BC%D0%B5%D1%82%D1%80%D0%BE%D0%BF%D0%BE%D0%BB%D0%B8%D1%82%D0%B5%D0%B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ediacatalog.ru/bilbordy/malinovskogo-ul-h-eremenko-u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С чего начинается Родина?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071942"/>
            <a:ext cx="6900866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sz="4000" b="1" dirty="0" smtClean="0"/>
              <a:t>Выполнил ученик 2 «Г» класса</a:t>
            </a:r>
          </a:p>
          <a:p>
            <a:pPr algn="r"/>
            <a:r>
              <a:rPr lang="ru-RU" sz="4000" b="1" dirty="0" smtClean="0"/>
              <a:t>Синичкина Матвей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- выяснить происхождение названия моей улицы, на которой я проживаю;</a:t>
            </a:r>
          </a:p>
          <a:p>
            <a:r>
              <a:rPr lang="ru-RU" sz="3600" dirty="0" smtClean="0"/>
              <a:t>-оценить инфраструктуру данного объекта;</a:t>
            </a:r>
          </a:p>
          <a:p>
            <a:r>
              <a:rPr lang="ru-RU" sz="3600" dirty="0" smtClean="0"/>
              <a:t>- предложить решения по улучшению жизнедеятельности моей улицы.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Родина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dirty="0"/>
              <a:t>Если скажут – слово РОДИНА,</a:t>
            </a:r>
          </a:p>
          <a:p>
            <a:pPr algn="ctr"/>
            <a:r>
              <a:rPr lang="ru-RU" sz="4400" b="1" dirty="0"/>
              <a:t>Сразу в памяти встаёт</a:t>
            </a:r>
          </a:p>
          <a:p>
            <a:pPr algn="ctr"/>
            <a:r>
              <a:rPr lang="ru-RU" sz="4400" b="1" dirty="0"/>
              <a:t>Свой родной ростовский двор!!!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Улица Малиновского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Каждый человек должен знать историю того места, где он живет.</a:t>
            </a:r>
          </a:p>
          <a:p>
            <a:r>
              <a:rPr lang="ru-RU" dirty="0"/>
              <a:t>Без истории, нет настоящего и будущего.</a:t>
            </a:r>
          </a:p>
          <a:p>
            <a:r>
              <a:rPr lang="ru-RU" dirty="0"/>
              <a:t>Поэтому тема моего проекта очень актуальна</a:t>
            </a:r>
          </a:p>
          <a:p>
            <a:r>
              <a:rPr lang="ru-RU" dirty="0"/>
              <a:t>Улица, на которой расположен мой дом,</a:t>
            </a:r>
          </a:p>
          <a:p>
            <a:r>
              <a:rPr lang="ru-RU" dirty="0"/>
              <a:t>названа именем маршала Советского Союза,  </a:t>
            </a:r>
          </a:p>
          <a:p>
            <a:r>
              <a:rPr lang="ru-RU" dirty="0"/>
              <a:t> </a:t>
            </a:r>
            <a:r>
              <a:rPr lang="ru-RU" b="1" u="sng" dirty="0"/>
              <a:t>Родиона Яковлевича Малиновского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Он считается одним из лучших министров  обороны.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На моей улице расположено очень много социальных объектов.: гостиницы, развлекательные центры, торговые центры, сеть ресторанов и кафе</a:t>
            </a:r>
          </a:p>
        </p:txBody>
      </p:sp>
      <p:pic>
        <p:nvPicPr>
          <p:cNvPr id="4" name="Содержимое 3" descr="http://im6-tub-ru.yandex.net/i?id=112800550-21-72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857364"/>
            <a:ext cx="142875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6-tub-ru.yandex.net/i?id=318952485-44-72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2143116"/>
            <a:ext cx="142875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8-tub-ru.yandex.net/i?id=289899648-63-72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643446"/>
            <a:ext cx="142875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4-tub-ru.yandex.net/i?id=126332904-44-72">
            <a:hlinkClick r:id="rId8" tgtFrame="&quot;_blank&quot;"/>
          </p:cNvPr>
          <p:cNvPicPr/>
          <p:nvPr/>
        </p:nvPicPr>
        <p:blipFill>
          <a:blip r:embed="rId9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643446"/>
            <a:ext cx="142875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7-tub-ru.yandex.net/i?id=73637856-64-72">
            <a:hlinkClick r:id="rId10" tgtFrame="&quot;_blank&quot;"/>
          </p:cNvPr>
          <p:cNvPicPr/>
          <p:nvPr/>
        </p:nvPicPr>
        <p:blipFill>
          <a:blip r:embed="rId11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000372"/>
            <a:ext cx="142875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Знаменит  торговый центр  </a:t>
            </a:r>
            <a:r>
              <a:rPr lang="ru-RU" sz="2800" b="1" dirty="0" smtClean="0"/>
              <a:t>«Вавилон» , </a:t>
            </a:r>
            <a:r>
              <a:rPr lang="ru-RU" sz="2800" b="1" dirty="0"/>
              <a:t>где </a:t>
            </a:r>
            <a:br>
              <a:rPr lang="ru-RU" sz="2800" b="1" dirty="0"/>
            </a:br>
            <a:r>
              <a:rPr lang="ru-RU" sz="2800" b="1" dirty="0"/>
              <a:t>каждый найдет для себя любимую зону отдыха или аттракционы.</a:t>
            </a:r>
          </a:p>
        </p:txBody>
      </p:sp>
      <p:pic>
        <p:nvPicPr>
          <p:cNvPr id="4" name="Содержимое 3" descr="http://im6-tub-ru.yandex.net/i?id=112800550-21-72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85926"/>
            <a:ext cx="3571900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5813" y="3357562"/>
            <a:ext cx="2667005" cy="20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 моей улице предполагается размещение 1 станции метро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«</a:t>
            </a:r>
            <a:r>
              <a:rPr lang="en-US" b="1" dirty="0" err="1"/>
              <a:t>Улица</a:t>
            </a:r>
            <a:r>
              <a:rPr lang="en-US" b="1" dirty="0"/>
              <a:t> </a:t>
            </a:r>
            <a:r>
              <a:rPr lang="en-US" b="1" dirty="0" err="1"/>
              <a:t>Малиновского</a:t>
            </a:r>
            <a:r>
              <a:rPr lang="en-US" b="1" dirty="0"/>
              <a:t>»</a:t>
            </a:r>
            <a:r>
              <a:rPr lang="en-US" dirty="0"/>
              <a:t> — </a:t>
            </a:r>
            <a:r>
              <a:rPr lang="en-US" dirty="0" err="1"/>
              <a:t>планируемая</a:t>
            </a:r>
            <a:r>
              <a:rPr lang="en-US" dirty="0"/>
              <a:t> </a:t>
            </a:r>
            <a:r>
              <a:rPr lang="en-US" dirty="0" err="1"/>
              <a:t>начальная</a:t>
            </a:r>
            <a:r>
              <a:rPr lang="en-US" dirty="0"/>
              <a:t> </a:t>
            </a:r>
            <a:r>
              <a:rPr lang="en-US" dirty="0" err="1"/>
              <a:t>станция</a:t>
            </a:r>
            <a:r>
              <a:rPr lang="en-US" dirty="0"/>
              <a:t> 1-го </a:t>
            </a:r>
            <a:r>
              <a:rPr lang="en-US" dirty="0" err="1"/>
              <a:t>этапа</a:t>
            </a:r>
            <a:r>
              <a:rPr lang="en-US" dirty="0"/>
              <a:t> </a:t>
            </a:r>
            <a:r>
              <a:rPr lang="en-US" dirty="0" err="1"/>
              <a:t>строительства</a:t>
            </a:r>
            <a:r>
              <a:rPr lang="en-US" dirty="0"/>
              <a:t> </a:t>
            </a:r>
            <a:r>
              <a:rPr lang="en-US" dirty="0" err="1"/>
              <a:t>первой</a:t>
            </a:r>
            <a:r>
              <a:rPr lang="en-US" dirty="0"/>
              <a:t> </a:t>
            </a:r>
            <a:r>
              <a:rPr lang="en-US" dirty="0" err="1"/>
              <a:t>очереди</a:t>
            </a:r>
            <a:r>
              <a:rPr lang="en-US" dirty="0"/>
              <a:t> </a:t>
            </a:r>
            <a:r>
              <a:rPr lang="en-US" dirty="0" err="1">
                <a:hlinkClick r:id="rId2"/>
              </a:rPr>
              <a:t>Ростовского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метрополитена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перекрестком</a:t>
            </a:r>
            <a:r>
              <a:rPr lang="en-US" dirty="0"/>
              <a:t> </a:t>
            </a:r>
            <a:r>
              <a:rPr lang="en-US" dirty="0" err="1"/>
              <a:t>проспекта</a:t>
            </a:r>
            <a:r>
              <a:rPr lang="en-US" dirty="0"/>
              <a:t> </a:t>
            </a:r>
            <a:r>
              <a:rPr lang="en-US" dirty="0" err="1"/>
              <a:t>Стачки</a:t>
            </a:r>
            <a:r>
              <a:rPr lang="en-US" dirty="0"/>
              <a:t> и </a:t>
            </a:r>
            <a:r>
              <a:rPr lang="en-US" dirty="0" err="1"/>
              <a:t>одноименной</a:t>
            </a:r>
            <a:r>
              <a:rPr lang="en-US" dirty="0"/>
              <a:t> </a:t>
            </a:r>
            <a:r>
              <a:rPr lang="en-US" dirty="0" err="1"/>
              <a:t>улицы</a:t>
            </a:r>
            <a:r>
              <a:rPr lang="en-US" dirty="0"/>
              <a:t>. </a:t>
            </a:r>
            <a:r>
              <a:rPr lang="en-US" dirty="0" err="1"/>
              <a:t>Станция</a:t>
            </a:r>
            <a:r>
              <a:rPr lang="en-US" dirty="0"/>
              <a:t> </a:t>
            </a:r>
            <a:r>
              <a:rPr lang="en-US" dirty="0" err="1"/>
              <a:t>мелкого</a:t>
            </a:r>
            <a:r>
              <a:rPr lang="en-US" dirty="0"/>
              <a:t> </a:t>
            </a:r>
            <a:r>
              <a:rPr lang="en-US" dirty="0" err="1"/>
              <a:t>заложения</a:t>
            </a:r>
            <a:r>
              <a:rPr lang="en-US" dirty="0"/>
              <a:t>, </a:t>
            </a:r>
            <a:r>
              <a:rPr lang="en-US" dirty="0" err="1"/>
              <a:t>верх</a:t>
            </a:r>
            <a:r>
              <a:rPr lang="en-US" dirty="0"/>
              <a:t> </a:t>
            </a:r>
            <a:r>
              <a:rPr lang="en-US" dirty="0" err="1"/>
              <a:t>посадочной</a:t>
            </a:r>
            <a:r>
              <a:rPr lang="en-US" dirty="0"/>
              <a:t> </a:t>
            </a:r>
            <a:r>
              <a:rPr lang="en-US" dirty="0" err="1"/>
              <a:t>платформы</a:t>
            </a:r>
            <a:r>
              <a:rPr lang="en-US" dirty="0"/>
              <a:t>,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предварительным</a:t>
            </a:r>
            <a:r>
              <a:rPr lang="en-US" dirty="0"/>
              <a:t> </a:t>
            </a:r>
            <a:r>
              <a:rPr lang="en-US" dirty="0" err="1"/>
              <a:t>данным</a:t>
            </a:r>
            <a:r>
              <a:rPr lang="en-US" dirty="0"/>
              <a:t>,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располагаться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глубине</a:t>
            </a:r>
            <a:r>
              <a:rPr lang="en-US" dirty="0"/>
              <a:t> 12 </a:t>
            </a:r>
            <a:r>
              <a:rPr lang="en-US" dirty="0" err="1"/>
              <a:t>метров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среднепланировочного</a:t>
            </a:r>
            <a:r>
              <a:rPr lang="en-US" dirty="0"/>
              <a:t> </a:t>
            </a:r>
            <a:r>
              <a:rPr lang="en-US" dirty="0" err="1"/>
              <a:t>уровня</a:t>
            </a:r>
            <a:r>
              <a:rPr lang="en-US" dirty="0"/>
              <a:t> </a:t>
            </a:r>
            <a:r>
              <a:rPr lang="en-US" dirty="0" err="1"/>
              <a:t>земли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К сожалению, на этой улице высок уровень дорожных </a:t>
            </a:r>
            <a:r>
              <a:rPr lang="ru-RU" b="1" dirty="0" smtClean="0"/>
              <a:t>происшествий!</a:t>
            </a:r>
            <a:endParaRPr lang="ru-RU" b="1" dirty="0"/>
          </a:p>
        </p:txBody>
      </p:sp>
      <p:pic>
        <p:nvPicPr>
          <p:cNvPr id="4" name="Содержимое 3" descr="http://im3-tub-ru.yandex.net/i?id=382588511-19-72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928802"/>
            <a:ext cx="5072098" cy="3071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Мои предложения: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я предлагаю для улучшения моей улицы:</a:t>
            </a:r>
          </a:p>
          <a:p>
            <a:r>
              <a:rPr lang="ru-RU" dirty="0"/>
              <a:t>нанести дорожную разметку</a:t>
            </a:r>
          </a:p>
          <a:p>
            <a:r>
              <a:rPr lang="ru-RU" dirty="0"/>
              <a:t>- построить переходной мост</a:t>
            </a:r>
          </a:p>
          <a:p>
            <a:r>
              <a:rPr lang="ru-RU" dirty="0"/>
              <a:t>- разбить парк</a:t>
            </a:r>
          </a:p>
          <a:p>
            <a:r>
              <a:rPr lang="ru-RU" dirty="0"/>
              <a:t>-с любовью относиться к своей </a:t>
            </a:r>
            <a:r>
              <a:rPr lang="ru-RU" dirty="0" smtClean="0"/>
              <a:t>улице!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231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 чего начинается Родина?</vt:lpstr>
      <vt:lpstr>Цель исследования:</vt:lpstr>
      <vt:lpstr>Родина</vt:lpstr>
      <vt:lpstr>Улица Малиновского</vt:lpstr>
      <vt:lpstr>На моей улице расположено очень много социальных объектов.: гостиницы, развлекательные центры, торговые центры, сеть ресторанов и кафе</vt:lpstr>
      <vt:lpstr>Знаменит  торговый центр  «Вавилон» , где  каждый найдет для себя любимую зону отдыха или аттракционы.</vt:lpstr>
      <vt:lpstr>На моей улице предполагается размещение 1 станции метро</vt:lpstr>
      <vt:lpstr> К сожалению, на этой улице высок уровень дорожных происшествий!</vt:lpstr>
      <vt:lpstr>Мои предложения:</vt:lpstr>
      <vt:lpstr>Литература:</vt:lpstr>
      <vt:lpstr>Слайд 11</vt:lpstr>
    </vt:vector>
  </TitlesOfParts>
  <Company>гимназия №95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начинается Родина?</dc:title>
  <dc:creator>кабинет №204</dc:creator>
  <cp:lastModifiedBy>кабинет №204</cp:lastModifiedBy>
  <cp:revision>6</cp:revision>
  <dcterms:created xsi:type="dcterms:W3CDTF">2013-02-20T04:23:26Z</dcterms:created>
  <dcterms:modified xsi:type="dcterms:W3CDTF">2013-03-13T06:29:04Z</dcterms:modified>
</cp:coreProperties>
</file>