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8" r:id="rId2"/>
  </p:sldMasterIdLst>
  <p:notesMasterIdLst>
    <p:notesMasterId r:id="rId10"/>
  </p:notesMasterIdLst>
  <p:sldIdLst>
    <p:sldId id="271" r:id="rId3"/>
    <p:sldId id="272" r:id="rId4"/>
    <p:sldId id="273" r:id="rId5"/>
    <p:sldId id="276" r:id="rId6"/>
    <p:sldId id="274" r:id="rId7"/>
    <p:sldId id="275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F7326-EA3C-49C8-976D-2BF76674B29E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3AB2E-B26A-4FAB-AEE1-A50C78C1B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18410-27CF-448C-98EE-DD3BBCDF94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4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B049D-1FCB-4461-AE60-A1DB572BC3C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2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2C7A7-7695-4C03-948B-4DFC94E83C8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4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3ACDE-6768-49C5-8C4A-977E910084E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9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18CB6-4891-40C6-BB5B-1E3BB459AC4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0061-7123-4EA7-BBCC-004F3BE2293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EB57-49D6-4873-908B-C40E71B6DE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FFC4E-7176-456C-917D-5296AD183F6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8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3A41C-4007-4280-9692-1C6F4C4711A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5AEE-85C7-4238-8DD4-CD9D9356804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CBC9A-8F5E-4DD9-BD12-22E33745508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9A9F47-8B00-4C01-B332-435A9961E695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B61049-7805-40AB-97CE-5C4053F21D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A3E7D0-BFA9-4667-BB55-30214C1D2BE5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Татьяна\Desktop\franciya-kar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213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4032447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ФРАНЦИЯ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124744"/>
            <a:ext cx="1645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Париж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930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0"/>
            <a:ext cx="2624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ПАРИЖ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22" y="32591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Татьяна\Desktop\316c9d93cdb93b5b4c851b07468fe3e5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646"/>
            <a:ext cx="9143999" cy="68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45486"/>
            <a:ext cx="4200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Эйфелева башня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uk_-_shum_samolet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5949280"/>
            <a:ext cx="609600" cy="609600"/>
          </a:xfrm>
          <a:prstGeom prst="rect">
            <a:avLst/>
          </a:prstGeom>
        </p:spPr>
      </p:pic>
      <p:pic>
        <p:nvPicPr>
          <p:cNvPr id="7" name="Picture 2" descr="C:\Users\Татьяна\Downloads\MC9004417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03440"/>
            <a:ext cx="2091680" cy="20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97257 -0.8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28" y="-43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тьяна\Desktop\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7" y="1844824"/>
            <a:ext cx="8892480" cy="46531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1925" y="404664"/>
            <a:ext cx="54152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КАЗАХСТАН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636912"/>
            <a:ext cx="17107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Астана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5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Asta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88" y="0"/>
            <a:ext cx="9207287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Zvuk_dvigateley_Tu-154_posadka_-_Zvuk_dvigateley_samoleta_Tu-154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8048" y="5301208"/>
            <a:ext cx="609600" cy="609600"/>
          </a:xfrm>
          <a:prstGeom prst="rect">
            <a:avLst/>
          </a:prstGeom>
        </p:spPr>
      </p:pic>
      <p:pic>
        <p:nvPicPr>
          <p:cNvPr id="2" name="Остановка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808" y="6091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89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149080"/>
            <a:ext cx="5472112" cy="1512168"/>
          </a:xfrm>
        </p:spPr>
        <p:txBody>
          <a:bodyPr/>
          <a:lstStyle/>
          <a:p>
            <a:r>
              <a:rPr lang="ru-RU" sz="8000" dirty="0" smtClean="0">
                <a:solidFill>
                  <a:schemeClr val="bg1"/>
                </a:solidFill>
                <a:latin typeface="Cambria" pitchFamily="18" charset="0"/>
              </a:rPr>
              <a:t>Молодцы!</a:t>
            </a:r>
            <a:endParaRPr lang="es-ES" sz="8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2" descr="D:\Всё для школы\Шаблоны\Смайлики для презентаций\278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21" y="1916832"/>
            <a:ext cx="1781552" cy="19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324</TotalTime>
  <Words>9</Words>
  <Application>Microsoft Office PowerPoint</Application>
  <PresentationFormat>Экран (4:3)</PresentationFormat>
  <Paragraphs>7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Diseño predeterminado</vt:lpstr>
      <vt:lpstr>ФРАНЦИЯ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путешествие</dc:title>
  <dc:creator>Татьяна</dc:creator>
  <cp:lastModifiedBy>Татьяна</cp:lastModifiedBy>
  <cp:revision>38</cp:revision>
  <dcterms:created xsi:type="dcterms:W3CDTF">2012-11-27T17:30:18Z</dcterms:created>
  <dcterms:modified xsi:type="dcterms:W3CDTF">2014-06-08T05:38:03Z</dcterms:modified>
</cp:coreProperties>
</file>