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7E9C-CAEB-4D77-B7A5-24BBE6A2AFA7}" type="datetimeFigureOut">
              <a:rPr lang="ru-RU"/>
              <a:pPr>
                <a:defRPr/>
              </a:pPr>
              <a:t>13.08.2012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2A999-11F3-4010-A780-F5FDCC132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20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95487-CA1C-47FA-982D-CA5D9BB7A7E9}" type="datetimeFigureOut">
              <a:rPr lang="ru-RU"/>
              <a:pPr>
                <a:defRPr/>
              </a:pPr>
              <a:t>13.08.2012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FC42F-ACFE-4F9D-9304-E05080F3B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4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F5025-0BB6-4E9E-BA96-174ED90F98DE}" type="datetimeFigureOut">
              <a:rPr lang="ru-RU"/>
              <a:pPr>
                <a:defRPr/>
              </a:pPr>
              <a:t>13.08.2012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A69B6-1C47-4BAB-BE02-4004D500D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6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05F83-4C64-4FC7-839E-1E595A49DD35}" type="datetimeFigureOut">
              <a:rPr lang="ru-RU"/>
              <a:pPr>
                <a:defRPr/>
              </a:pPr>
              <a:t>13.08.2012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3C6A-B6F3-419B-ADA2-54269C81F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60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A7E46-8F57-4ACA-AF30-5FE2F5FBB822}" type="datetimeFigureOut">
              <a:rPr lang="ru-RU"/>
              <a:pPr>
                <a:defRPr/>
              </a:pPr>
              <a:t>13.08.2012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451AF-A8A0-46F4-8AC9-5F99AA824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44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96F5A-AECB-4EC7-8CF2-509323B70740}" type="datetimeFigureOut">
              <a:rPr lang="ru-RU"/>
              <a:pPr>
                <a:defRPr/>
              </a:pPr>
              <a:t>13.08.2012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DBB7-7629-4CF3-B2C3-4F1836226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9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E50CE-66B4-4840-B303-7D8CB7053ADC}" type="datetimeFigureOut">
              <a:rPr lang="ru-RU"/>
              <a:pPr>
                <a:defRPr/>
              </a:pPr>
              <a:t>13.08.2012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B6465-1858-47B6-84C7-F2087CB7D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11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67DD4-8CC2-47A1-A1AC-BEDEA7920F51}" type="datetimeFigureOut">
              <a:rPr lang="ru-RU"/>
              <a:pPr>
                <a:defRPr/>
              </a:pPr>
              <a:t>13.08.2012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7FC56-D69B-4193-AC32-0A9A0E9FB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97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0A58-3D15-4EE6-A754-E086F873AB8B}" type="datetimeFigureOut">
              <a:rPr lang="ru-RU"/>
              <a:pPr>
                <a:defRPr/>
              </a:pPr>
              <a:t>13.08.2012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080A0-3768-4783-8A88-BE1A8A845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61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305A2-FCC3-4A77-8079-F5DF0A5A3223}" type="datetimeFigureOut">
              <a:rPr lang="ru-RU"/>
              <a:pPr>
                <a:defRPr/>
              </a:pPr>
              <a:t>13.08.2012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960-9C92-4C3B-84B1-E012DF982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0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29FF2-7DBA-4813-B846-C372DCEEE9F4}" type="datetimeFigureOut">
              <a:rPr lang="ru-RU"/>
              <a:pPr>
                <a:defRPr/>
              </a:pPr>
              <a:t>13.08.2012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3ED1-3668-404C-AD62-81F78EC20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7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815278-D6A8-47D3-9FDA-4E708A11F38D}" type="datetimeFigureOut">
              <a:rPr lang="ru-RU"/>
              <a:pPr>
                <a:defRPr/>
              </a:pPr>
              <a:t>13.08.2012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1B7158-68E8-427D-8CFF-3FD30AFD8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32575"/>
            <a:ext cx="1638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2" descr="D:\Лидия\шаблоны\для работы\ramki\BRD474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72561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 descr="D:\Лидия\шаблоны\для работы\ramki\BRD474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64388" y="4797425"/>
            <a:ext cx="17240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 descr="D:\Лидия\шаблоны\для работы\ramki\BRD474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38987" y="214313"/>
            <a:ext cx="17240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" descr="D:\Лидия\шаблоны\для работы\ramki\BRD474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96862" y="4822826"/>
            <a:ext cx="17240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s012.radikal.ru/i319/1011/ca/992d5ec4521d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053" name="Picture 5" descr="http://www.1-klacc.ru/files/school/945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0648"/>
            <a:ext cx="475252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1-klacc.ru/files/school/945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8640"/>
            <a:ext cx="439248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771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1-klacc.ru/files/school/945/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8640"/>
            <a:ext cx="482453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417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1-klacc.ru/files/school/945/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8640"/>
            <a:ext cx="468052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955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1-klacc.ru/files/school/945/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229836"/>
            <a:ext cx="4733455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655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1-klacc.ru/files/school/945/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8640"/>
            <a:ext cx="432048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524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1-klacc.ru/files/school/945/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8640"/>
            <a:ext cx="475252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351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1-klacc.ru/files/school/945/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6632"/>
            <a:ext cx="453650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315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Таблицы демонстрационные &quot;Основы декоративно-прикладного искусств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0"/>
            <a:ext cx="446449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303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www.1-klacc.ru/files/school/589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6632"/>
            <a:ext cx="489654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915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1-klacc.ru/files/school/589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8640"/>
            <a:ext cx="453650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44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1-klacc.ru/files/school/945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417646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www.1-klacc.ru/files/school/589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8640"/>
            <a:ext cx="460851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48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www.1-klacc.ru/files/school/589/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8640"/>
            <a:ext cx="475252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081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1-klacc.ru/files/school/589/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90" y="234181"/>
            <a:ext cx="4464496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638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1-klacc.ru/files/school/589/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1166"/>
            <a:ext cx="453650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378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www.1-klacc.ru/files/school/589/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424847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60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1-klacc.ru/files/school/589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0648"/>
            <a:ext cx="4176464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319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www.1-klacc.ru/files/school/589/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51845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705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www.1-klacc.ru/files/school/589/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894" y="188640"/>
            <a:ext cx="475252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006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www.lenbaza.ru/baza/pict/1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0"/>
            <a:ext cx="4608512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018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www.lenbaza.ru/baza/pict/2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8640"/>
            <a:ext cx="453650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90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1-klacc.ru/files/school/945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9363"/>
            <a:ext cx="453650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444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www.lenbaza.ru/baza/pict/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4536503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134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2656 из 5145">
            <a:hlinkClick r:id="rId2" tgtFrame="_blank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6632"/>
            <a:ext cx="4824536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244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1-klacc.ru/files/school/945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8640"/>
            <a:ext cx="4608512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11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1-klacc.ru/files/school/945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0648"/>
            <a:ext cx="4248472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76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1-klacc.ru/files/school/945/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0648"/>
            <a:ext cx="453650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33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1-klacc.ru/files/school/945/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4968552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49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1-klacc.ru/files/school/945/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5201"/>
            <a:ext cx="4608512" cy="642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893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1-klacc.ru/files/school/945/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0648"/>
            <a:ext cx="439248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288682"/>
      </p:ext>
    </p:extLst>
  </p:cSld>
  <p:clrMapOvr>
    <a:masterClrMapping/>
  </p:clrMapOvr>
</p:sld>
</file>

<file path=ppt/theme/theme1.xml><?xml version="1.0" encoding="utf-8"?>
<a:theme xmlns:a="http://schemas.openxmlformats.org/drawingml/2006/main" name="Орнамент 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Орнамент 5</Template>
  <TotalTime>38</TotalTime>
  <Words>0</Words>
  <Application>Microsoft Office PowerPoint</Application>
  <PresentationFormat>Экран (4:3)</PresentationFormat>
  <Paragraphs>0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Calibri</vt:lpstr>
      <vt:lpstr>Arial</vt:lpstr>
      <vt:lpstr>Times New Roman</vt:lpstr>
      <vt:lpstr>Орнамент 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гульсина</dc:creator>
  <cp:lastModifiedBy>гульсина</cp:lastModifiedBy>
  <cp:revision>4</cp:revision>
  <dcterms:created xsi:type="dcterms:W3CDTF">2012-08-13T16:38:10Z</dcterms:created>
  <dcterms:modified xsi:type="dcterms:W3CDTF">2012-08-13T17:16:24Z</dcterms:modified>
</cp:coreProperties>
</file>