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F4780F-1487-4F41-9264-72FFA7121B4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9913FB-7BAD-4A8F-9E6B-C54DFDA4DB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1.liveinternet.ru/images/foto/b/3/207/3074207/f_1714126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Квиллинг</a:t>
            </a:r>
            <a:r>
              <a:rPr lang="ru-RU" dirty="0" smtClean="0"/>
              <a:t> из </a:t>
            </a:r>
            <a:r>
              <a:rPr lang="ru-RU" dirty="0" err="1" smtClean="0"/>
              <a:t>гофрокартона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Пасхальная композиция</a:t>
            </a:r>
            <a:endParaRPr lang="ru-RU" sz="3600" b="1" dirty="0"/>
          </a:p>
        </p:txBody>
      </p:sp>
      <p:pic>
        <p:nvPicPr>
          <p:cNvPr id="5" name="Рисунок 4" descr="pic_07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32" y="2357430"/>
            <a:ext cx="4953000" cy="3714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Приклеивание головы к туловищу</a:t>
            </a:r>
            <a:endParaRPr lang="ru-RU" dirty="0"/>
          </a:p>
        </p:txBody>
      </p:sp>
      <p:pic>
        <p:nvPicPr>
          <p:cNvPr id="4" name="Содержимое 3" descr="P109024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72074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Скручивание крыльев в форме капли</a:t>
            </a:r>
            <a:endParaRPr lang="ru-RU" sz="3200" dirty="0"/>
          </a:p>
        </p:txBody>
      </p:sp>
      <p:pic>
        <p:nvPicPr>
          <p:cNvPr id="5" name="Содержимое 4" descr="P109024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696629"/>
            <a:ext cx="4214841" cy="3161131"/>
          </a:xfrm>
        </p:spPr>
      </p:pic>
      <p:pic>
        <p:nvPicPr>
          <p:cNvPr id="6" name="Рисунок 5" descr="P109024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1714488"/>
            <a:ext cx="4190997" cy="3143248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929190" y="4929198"/>
            <a:ext cx="3714776" cy="928694"/>
          </a:xfrm>
          <a:prstGeom prst="rect">
            <a:avLst/>
          </a:prstGeom>
        </p:spPr>
        <p:txBody>
          <a:bodyPr vert="horz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Приклеивание к туловищу</a:t>
            </a:r>
            <a:endParaRPr kumimoji="0" lang="ru-RU" sz="32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фигурки цыпленка</a:t>
            </a:r>
            <a:endParaRPr lang="ru-RU" dirty="0"/>
          </a:p>
        </p:txBody>
      </p:sp>
      <p:pic>
        <p:nvPicPr>
          <p:cNvPr id="4" name="Содержимое 3" descr="P10902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украшения цыпленка</a:t>
            </a:r>
            <a:endParaRPr lang="ru-RU" dirty="0"/>
          </a:p>
        </p:txBody>
      </p:sp>
      <p:pic>
        <p:nvPicPr>
          <p:cNvPr id="4" name="Содержимое 3" descr="0_7c035_fa397ff8_XXL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64224" y="1554163"/>
            <a:ext cx="3367952" cy="452596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Заготовки для композиции</a:t>
            </a:r>
            <a:endParaRPr lang="ru-RU" dirty="0"/>
          </a:p>
        </p:txBody>
      </p:sp>
      <p:pic>
        <p:nvPicPr>
          <p:cNvPr id="4" name="Содержимое 3" descr="P109026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2844" y="1785926"/>
            <a:ext cx="4214842" cy="3161132"/>
          </a:xfrm>
        </p:spPr>
      </p:pic>
      <p:pic>
        <p:nvPicPr>
          <p:cNvPr id="5" name="Рисунок 4" descr="P10902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8657" y="1785926"/>
            <a:ext cx="4191030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Подставка для композиции</a:t>
            </a:r>
            <a:endParaRPr lang="ru-RU" dirty="0"/>
          </a:p>
        </p:txBody>
      </p:sp>
      <p:pic>
        <p:nvPicPr>
          <p:cNvPr id="4" name="Содержимое 3" descr="P109026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Сборка композиции</a:t>
            </a:r>
            <a:endParaRPr lang="ru-RU" dirty="0"/>
          </a:p>
        </p:txBody>
      </p:sp>
      <p:pic>
        <p:nvPicPr>
          <p:cNvPr id="5" name="Содержимое 4" descr="P109026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3114668" cy="5411807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err="1" smtClean="0"/>
              <a:t>Бумагокручение</a:t>
            </a:r>
            <a:r>
              <a:rPr lang="ru-RU" sz="2600" dirty="0" smtClean="0"/>
              <a:t> (также </a:t>
            </a:r>
            <a:r>
              <a:rPr lang="ru-RU" sz="2600" b="1" dirty="0" err="1" smtClean="0"/>
              <a:t>квиллинг</a:t>
            </a:r>
            <a:r>
              <a:rPr lang="ru-RU" sz="2600" dirty="0" smtClean="0"/>
              <a:t> англ. </a:t>
            </a:r>
            <a:r>
              <a:rPr lang="ru-RU" sz="2600" i="1" dirty="0" err="1" smtClean="0"/>
              <a:t>quilling</a:t>
            </a:r>
            <a:r>
              <a:rPr lang="ru-RU" sz="2600" dirty="0" smtClean="0"/>
              <a:t> — от слова </a:t>
            </a:r>
            <a:r>
              <a:rPr lang="ru-RU" sz="2600" i="1" dirty="0" err="1" smtClean="0"/>
              <a:t>quill</a:t>
            </a:r>
            <a:r>
              <a:rPr lang="ru-RU" sz="2600" dirty="0" smtClean="0"/>
              <a:t> (птичье перо)) — искусство изготовления плоских или объемных композиций из скрученных в спиральки длинных и узких полосок бумаги.</a:t>
            </a:r>
          </a:p>
          <a:p>
            <a:r>
              <a:rPr lang="ru-RU" sz="2600" dirty="0" smtClean="0"/>
              <a:t>Из бумажных спиралей создают цветы и узоры, которые затем используют обычно для украшения открыток, альбомов, подарочных упаковок, рамок для фотографий. Искусство пришло в Россию из Кореи. </a:t>
            </a:r>
          </a:p>
          <a:p>
            <a:endParaRPr lang="ru-RU" dirty="0"/>
          </a:p>
        </p:txBody>
      </p:sp>
      <p:pic>
        <p:nvPicPr>
          <p:cNvPr id="4" name="i-main-pic" descr="Картинка 29 из 59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1428736"/>
            <a:ext cx="4929221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3257544" cy="55546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хобби также популярно в Германии, Англии и Америке. </a:t>
            </a:r>
            <a:r>
              <a:rPr lang="ru-RU" dirty="0" err="1" smtClean="0"/>
              <a:t>Квиллинг</a:t>
            </a:r>
            <a:r>
              <a:rPr lang="ru-RU" dirty="0" smtClean="0"/>
              <a:t> ещё называют «бумажной филигранью». Это простой и очень красивый вид рукоделия, не требующий больших затрат. Изделия из бумажных лент можно использовать также как настенные украшения или даже бижутерию.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0041"/>
            <a:ext cx="3929090" cy="5511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2828916" cy="471490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Гофрокартон</a:t>
            </a:r>
            <a:r>
              <a:rPr lang="ru-RU" dirty="0" smtClean="0"/>
              <a:t> – самый распространенный упаковочный материал. Он прочный, легкий, экономичный –вырабатывается из вторичного сырья макулатуры. Для творчества используется специальный цветной, мягкий </a:t>
            </a:r>
            <a:r>
              <a:rPr lang="ru-RU" dirty="0" err="1" smtClean="0"/>
              <a:t>гофрокартон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P10902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14744" y="1071546"/>
            <a:ext cx="5048253" cy="3786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</a:t>
            </a:r>
            <a:endParaRPr lang="ru-RU" dirty="0"/>
          </a:p>
        </p:txBody>
      </p:sp>
      <p:pic>
        <p:nvPicPr>
          <p:cNvPr id="4" name="Содержимое 3" descr="P109023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Скручивание в плотные диски</a:t>
            </a:r>
            <a:endParaRPr lang="ru-RU" dirty="0"/>
          </a:p>
        </p:txBody>
      </p:sp>
      <p:pic>
        <p:nvPicPr>
          <p:cNvPr id="4" name="Содержимое 3" descr="P10902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3042" y="1571612"/>
            <a:ext cx="6034616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Придание формы купола</a:t>
            </a:r>
            <a:endParaRPr lang="ru-RU" dirty="0"/>
          </a:p>
        </p:txBody>
      </p:sp>
      <p:pic>
        <p:nvPicPr>
          <p:cNvPr id="4" name="Содержимое 3" descr="P10902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Проклеивание</a:t>
            </a:r>
            <a:r>
              <a:rPr lang="ru-RU" dirty="0" smtClean="0"/>
              <a:t> внутренней стороны</a:t>
            </a:r>
            <a:endParaRPr lang="ru-RU" dirty="0"/>
          </a:p>
        </p:txBody>
      </p:sp>
      <p:pic>
        <p:nvPicPr>
          <p:cNvPr id="4" name="Содержимое 3" descr="P109023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Склеивание заготовок</a:t>
            </a:r>
            <a:endParaRPr lang="ru-RU" dirty="0"/>
          </a:p>
        </p:txBody>
      </p:sp>
      <p:pic>
        <p:nvPicPr>
          <p:cNvPr id="4" name="Содержимое 3" descr="P109024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126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Квиллинг из гофрокартона</vt:lpstr>
      <vt:lpstr>Слайд 2</vt:lpstr>
      <vt:lpstr>Слайд 3</vt:lpstr>
      <vt:lpstr>Слайд 4</vt:lpstr>
      <vt:lpstr>Этапы работы</vt:lpstr>
      <vt:lpstr>Скручивание в плотные диски</vt:lpstr>
      <vt:lpstr>Придание формы купола</vt:lpstr>
      <vt:lpstr>Проклеивание внутренней стороны</vt:lpstr>
      <vt:lpstr>Склеивание заготовок</vt:lpstr>
      <vt:lpstr>Приклеивание головы к туловищу</vt:lpstr>
      <vt:lpstr>Скручивание крыльев в форме капли</vt:lpstr>
      <vt:lpstr>Сборка фигурки цыпленка</vt:lpstr>
      <vt:lpstr>Вариант украшения цыпленка</vt:lpstr>
      <vt:lpstr>Заготовки для композиции</vt:lpstr>
      <vt:lpstr>Подставка для композиции</vt:lpstr>
      <vt:lpstr>Сборка композиции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Квиллинг из гофрокартона</dc:title>
  <dc:creator>VooDoo</dc:creator>
  <cp:lastModifiedBy>Александрия</cp:lastModifiedBy>
  <cp:revision>18</cp:revision>
  <dcterms:created xsi:type="dcterms:W3CDTF">2012-04-08T16:51:46Z</dcterms:created>
  <dcterms:modified xsi:type="dcterms:W3CDTF">2014-02-05T13:40:06Z</dcterms:modified>
</cp:coreProperties>
</file>