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3" autoAdjust="0"/>
    <p:restoredTop sz="94653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Леонтьев ВВ Конкурс программ ДЮТ 2011_2012\Фото с диска Леонтьева ВВ\IMG_6174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6628370" cy="4760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357166"/>
            <a:ext cx="6495689" cy="1015663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Century Gothic" pitchFamily="34" charset="0"/>
              </a:rPr>
              <a:t>«РИСУНОК. ЖИВОПИСЬ. КОМПОЗИЦИЯ»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Century Gothic" pitchFamily="34" charset="0"/>
              </a:rPr>
              <a:t>дополнительная образовательная программа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Century Gothic" pitchFamily="34" charset="0"/>
              </a:rPr>
              <a:t>по изобразительному искусству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572000" y="714375"/>
            <a:ext cx="4643755" cy="163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ctr">
            <a:spAutoFit/>
          </a:bodyPr>
          <a:lstStyle/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Возраст обучающихся: </a:t>
            </a:r>
            <a:br>
              <a:rPr lang="en-US" altLang="ko-K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altLang="ko-KR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7-16 лет</a:t>
            </a:r>
            <a:endParaRPr lang="ko-KR" altLang="en-US" sz="2000" b="1" i="1" dirty="0" smtClean="0">
              <a:latin typeface="Century Gothic" charset="0"/>
            </a:endParaRPr>
          </a:p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b="1" dirty="0" smtClean="0">
              <a:latin typeface="Century Gothic" charset="0"/>
            </a:endParaRPr>
          </a:p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Срок реализации программы: </a:t>
            </a:r>
            <a:br>
              <a:rPr lang="en-US" altLang="ko-K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altLang="ko-KR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3 года </a:t>
            </a:r>
            <a:endParaRPr lang="ko-KR" altLang="en-US" sz="2000" b="1" i="1" dirty="0" smtClean="0">
              <a:latin typeface="Century Gothic" charset="0"/>
            </a:endParaRPr>
          </a:p>
        </p:txBody>
      </p:sp>
      <p:pic>
        <p:nvPicPr>
          <p:cNvPr id="16386" name="Picture 2" descr="I:\Леонтьев ВВ Конкурс программ ДЮТ 2011_2012\Фото с диска Леонтьева ВВ\161_6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3929090" cy="260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3357562"/>
            <a:ext cx="4572000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1 год обучения — 144 часа,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2 год обучения — 216 часов,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3 год обучения — 216 часов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8810" y="4500570"/>
            <a:ext cx="3886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Режим занятий: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1 год обучения —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2 раза в неделю по 2 часа,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2 и 3 год обучения —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2 раза в неделю по 3 часа </a:t>
            </a:r>
          </a:p>
        </p:txBody>
      </p:sp>
      <p:pic>
        <p:nvPicPr>
          <p:cNvPr id="2050" name="Picture 2" descr="D:\txt\_work\_gornitsa\леонтьев\IMG_6184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906824"/>
            <a:ext cx="3857651" cy="3665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214942" y="3906758"/>
            <a:ext cx="35076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Цель программы: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развитие творческих 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способностей 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обучающихся 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через приобщение их к 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миру изобразительного 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искусства</a:t>
            </a:r>
          </a:p>
        </p:txBody>
      </p:sp>
      <p:pic>
        <p:nvPicPr>
          <p:cNvPr id="18434" name="Picture 2" descr="I:\Леонтьев ВВ Конкурс программ ДЮТ 2011_2012\Фото с диска Леонтьева ВВ\Дуб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3541"/>
            <a:ext cx="3786214" cy="3072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3" descr="I:\Леонтьев ВВ Конкурс программ ДЮТ 2011_2012\Фото с диска Леонтьева ВВ\Мо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43170"/>
            <a:ext cx="4087817" cy="3029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I:\Леонтьев ВВ Конкурс программ ДЮТ 2011_2012\ФОТО к презентации программы Леонтьев ВВ\Pic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642918"/>
            <a:ext cx="3590585" cy="2885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572000" y="428604"/>
            <a:ext cx="440056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Условия</a:t>
            </a: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DejaVu Sans"/>
                <a:cs typeface="DejaVu Sans"/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реализации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программы: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дети занимаются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в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специально оборудованном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кабинете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по изобразительному 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искусству</a:t>
            </a:r>
          </a:p>
        </p:txBody>
      </p:sp>
      <p:pic>
        <p:nvPicPr>
          <p:cNvPr id="19458" name="Picture 2" descr="I:\Леонтьев ВВ Конкурс программ ДЮТ 2011_2012\ФОТО к презентации программы Леонтьев ВВ\IMG_6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6573"/>
            <a:ext cx="4143404" cy="3786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I:\Леонтьев ВВ Конкурс программ ДЮТ 2011_2012\Фото с диска Леонтьева ВВ\Работа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32246"/>
            <a:ext cx="4357718" cy="326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ic0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845" y="4429132"/>
            <a:ext cx="4130809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599</TotalTime>
  <Words>73</Words>
  <Application>Microsoft Office PowerPoint</Application>
  <PresentationFormat>Экран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Слайд 1</vt:lpstr>
      <vt:lpstr>Слайд 2</vt:lpstr>
      <vt:lpstr>Слайд 3</vt:lpstr>
      <vt:lpstr>Слайд 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образовательное учреждение  дополнительного образования детей</dc:title>
  <dc:creator>lavr</dc:creator>
  <cp:lastModifiedBy>Admin</cp:lastModifiedBy>
  <cp:revision>36</cp:revision>
  <dcterms:created xsi:type="dcterms:W3CDTF">2011-10-08T22:24:24Z</dcterms:created>
  <dcterms:modified xsi:type="dcterms:W3CDTF">2014-06-01T16:47:45Z</dcterms:modified>
</cp:coreProperties>
</file>