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8" r:id="rId4"/>
    <p:sldId id="276" r:id="rId5"/>
    <p:sldId id="27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1" autoAdjust="0"/>
    <p:restoredTop sz="94660"/>
  </p:normalViewPr>
  <p:slideViewPr>
    <p:cSldViewPr>
      <p:cViewPr>
        <p:scale>
          <a:sx n="64" d="100"/>
          <a:sy n="64" d="100"/>
        </p:scale>
        <p:origin x="-2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6454F-C0F2-4F51-AC27-86EC3C2CB7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0C51A-1A69-4ADE-926A-A72108F4F8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6844B-4E50-476B-8F61-6944DED43D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BDD5-B7AA-4D8B-95D1-AE598E7792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7D1CE-C9C0-4049-B2B2-43B6EFDE7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F770C-F4D5-47C1-A265-E6E96D216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583B6-0C83-4FC1-980B-3A4A13B5DE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90430-DBE7-44EE-8A27-550F70BE2B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BAA34-A253-4569-81C9-436F49CA29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44EF5-6AFE-478A-995C-3FEB13CE36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1D4EE-73DB-4A98-B26F-E78E7E60DA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7DF69C-B3D4-48DF-9483-9611ABB235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404664"/>
            <a:ext cx="8892480" cy="2016224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accent2"/>
                </a:solidFill>
                <a:latin typeface="Monotype Corsiva" pitchFamily="66" charset="0"/>
                <a:cs typeface="MoolBoran" pitchFamily="34" charset="0"/>
              </a:rPr>
              <a:t>Гжельская роспись.</a:t>
            </a:r>
            <a:br>
              <a:rPr lang="ru-RU" sz="7200" b="1" dirty="0" smtClean="0">
                <a:solidFill>
                  <a:schemeClr val="accent2"/>
                </a:solidFill>
                <a:latin typeface="Monotype Corsiva" pitchFamily="66" charset="0"/>
                <a:cs typeface="MoolBoran" pitchFamily="34" charset="0"/>
              </a:rPr>
            </a:br>
            <a:r>
              <a:rPr lang="ru-RU" sz="7200" b="1" dirty="0" smtClean="0">
                <a:solidFill>
                  <a:schemeClr val="accent2"/>
                </a:solidFill>
                <a:latin typeface="Monotype Corsiva" pitchFamily="66" charset="0"/>
                <a:cs typeface="MoolBoran" pitchFamily="34" charset="0"/>
              </a:rPr>
              <a:t>Тарелка.</a:t>
            </a:r>
            <a:endParaRPr lang="ru-RU" sz="7200" b="1" dirty="0">
              <a:solidFill>
                <a:schemeClr val="accent2"/>
              </a:solidFill>
              <a:latin typeface="Monotype Corsiva" pitchFamily="66" charset="0"/>
              <a:cs typeface="MoolBoran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852936"/>
            <a:ext cx="7344816" cy="3672408"/>
          </a:xfrm>
        </p:spPr>
        <p:txBody>
          <a:bodyPr/>
          <a:lstStyle/>
          <a:p>
            <a:endParaRPr lang="ru-RU" dirty="0" smtClean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accent6"/>
                </a:solidFill>
                <a:latin typeface="Segoe Print" pitchFamily="2" charset="0"/>
              </a:rPr>
              <a:t>Поверить </a:t>
            </a:r>
            <a:r>
              <a:rPr lang="ru-RU" dirty="0">
                <a:solidFill>
                  <a:schemeClr val="accent6"/>
                </a:solidFill>
                <a:latin typeface="Segoe Print" pitchFamily="2" charset="0"/>
              </a:rPr>
              <a:t>трудно: неужели</a:t>
            </a:r>
          </a:p>
          <a:p>
            <a:r>
              <a:rPr lang="ru-RU" dirty="0">
                <a:solidFill>
                  <a:schemeClr val="accent6"/>
                </a:solidFill>
                <a:latin typeface="Segoe Print" pitchFamily="2" charset="0"/>
              </a:rPr>
              <a:t>Всего два цвета? Чудеса!..</a:t>
            </a:r>
          </a:p>
          <a:p>
            <a:r>
              <a:rPr lang="ru-RU" dirty="0">
                <a:solidFill>
                  <a:schemeClr val="accent6"/>
                </a:solidFill>
                <a:latin typeface="Segoe Print" pitchFamily="2" charset="0"/>
              </a:rPr>
              <a:t>Вот так художники из Гжели</a:t>
            </a:r>
          </a:p>
          <a:p>
            <a:r>
              <a:rPr lang="ru-RU" dirty="0">
                <a:solidFill>
                  <a:schemeClr val="accent6"/>
                </a:solidFill>
                <a:latin typeface="Segoe Print" pitchFamily="2" charset="0"/>
              </a:rPr>
              <a:t>На снег наносят небеса!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chemeClr val="accent6"/>
                </a:solidFill>
                <a:latin typeface="Monotype Corsiva" pitchFamily="66" charset="0"/>
              </a:rPr>
              <a:t>Чайник</a:t>
            </a:r>
            <a:endParaRPr lang="ru-RU" sz="7200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pic>
        <p:nvPicPr>
          <p:cNvPr id="41986" name="Picture 2" descr="http://s019.radikal.ru/i600/1204/86/165a37982f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1780" y="1052736"/>
            <a:ext cx="4353948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accent6"/>
                </a:solidFill>
                <a:latin typeface="Monotype Corsiva" pitchFamily="66" charset="0"/>
              </a:rPr>
              <a:t>Бычок</a:t>
            </a:r>
            <a:endParaRPr lang="ru-RU" sz="7200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pic>
        <p:nvPicPr>
          <p:cNvPr id="54274" name="Picture 2" descr="http://gzhelbrand.ru/published/publicdata/GZHELBASE/attachments/SC/products_pictures/%D0%A1%D0%BA.%20%D0%91%D1%8B%D1%87%D0%BE%D0%BA%20%D1%81%20%D0%BA%D0%BE%D0%BB%D0%BE%D0%BA%D0%BE%D0%BB%D1%8C%D1%87%D0%B8%D0%BA%D0%BE%D0%BC%20%D0%B0%D0%B2%D1%82.%20%D0%9A%D0%B0%D1%88%D1%82%D0%B0%D0%BD%D0%BE%D0%B2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848872" cy="5232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chemeClr val="accent6"/>
                </a:solidFill>
                <a:latin typeface="Monotype Corsiva" pitchFamily="66" charset="0"/>
              </a:rPr>
              <a:t>Рыба</a:t>
            </a:r>
            <a:endParaRPr lang="ru-RU" sz="7200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pic>
        <p:nvPicPr>
          <p:cNvPr id="40962" name="Picture 2" descr="http://www.souvenirdvor.ru/published/publicdata/SOUVENIRSOUV/attachments/SC/products_pictures/DSC_0186%20177x_th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561662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Гжель - плакаты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2880320" cy="2812240"/>
          </a:xfrm>
          <a:prstGeom prst="rect">
            <a:avLst/>
          </a:prstGeom>
          <a:noFill/>
        </p:spPr>
      </p:pic>
      <p:pic>
        <p:nvPicPr>
          <p:cNvPr id="5" name="Picture 3" descr="Гжель - плакаты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980728"/>
            <a:ext cx="2952328" cy="2877041"/>
          </a:xfrm>
          <a:prstGeom prst="rect">
            <a:avLst/>
          </a:prstGeom>
          <a:noFill/>
        </p:spPr>
      </p:pic>
      <p:pic>
        <p:nvPicPr>
          <p:cNvPr id="6" name="Picture 3" descr="Гжель - плакаты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7448" y="1052736"/>
            <a:ext cx="2876552" cy="2808312"/>
          </a:xfrm>
          <a:prstGeom prst="rect">
            <a:avLst/>
          </a:prstGeom>
          <a:noFill/>
        </p:spPr>
      </p:pic>
      <p:pic>
        <p:nvPicPr>
          <p:cNvPr id="7" name="Picture 3" descr="Гжель - плакаты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845173"/>
            <a:ext cx="3023939" cy="3012827"/>
          </a:xfrm>
          <a:prstGeom prst="rect">
            <a:avLst/>
          </a:prstGeom>
          <a:noFill/>
        </p:spPr>
      </p:pic>
      <p:pic>
        <p:nvPicPr>
          <p:cNvPr id="8" name="Picture 2" descr="Гжель - плакаты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861048"/>
            <a:ext cx="3063799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15616" y="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Monotype Corsiva" pitchFamily="66" charset="0"/>
              </a:rPr>
              <a:t>Поэтапное выполнение росписи тарелки</a:t>
            </a:r>
            <a:endParaRPr lang="ru-RU" sz="3600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62068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62068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6926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78904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371703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35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Гжельская роспись. Тарелка.</vt:lpstr>
      <vt:lpstr>Чайник</vt:lpstr>
      <vt:lpstr>Бычок</vt:lpstr>
      <vt:lpstr>Рыба</vt:lpstr>
      <vt:lpstr>Презентация PowerPoint</vt:lpstr>
    </vt:vector>
  </TitlesOfParts>
  <Company>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</dc:creator>
  <cp:lastModifiedBy>Псиола Надежда М.</cp:lastModifiedBy>
  <cp:revision>18</cp:revision>
  <dcterms:created xsi:type="dcterms:W3CDTF">2010-02-01T07:36:00Z</dcterms:created>
  <dcterms:modified xsi:type="dcterms:W3CDTF">2014-02-17T04:04:54Z</dcterms:modified>
</cp:coreProperties>
</file>