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79" autoAdjust="0"/>
    <p:restoredTop sz="94660"/>
  </p:normalViewPr>
  <p:slideViewPr>
    <p:cSldViewPr>
      <p:cViewPr varScale="1">
        <p:scale>
          <a:sx n="106" d="100"/>
          <a:sy n="106" d="100"/>
        </p:scale>
        <p:origin x="-6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40E6D5-B3CD-4671-8944-C7D175BAEBC0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92D583-3AC6-4321-92ED-1D908BAB322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7146A-078B-4BA0-B3FE-3209DC8261C1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Звуки речи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07504" y="1600200"/>
            <a:ext cx="9036496" cy="4525963"/>
          </a:xfrm>
        </p:spPr>
        <p:txBody>
          <a:bodyPr/>
          <a:lstStyle/>
          <a:p>
            <a:r>
              <a:rPr lang="ru-RU" dirty="0" smtClean="0"/>
              <a:t>Звуки речи бывают гласные        и согласные</a:t>
            </a:r>
          </a:p>
          <a:p>
            <a:r>
              <a:rPr lang="ru-RU" dirty="0" smtClean="0"/>
              <a:t>Гласный звук может быть ударным           и безударным</a:t>
            </a:r>
          </a:p>
          <a:p>
            <a:r>
              <a:rPr lang="ru-RU" dirty="0" smtClean="0"/>
              <a:t>Согласный звук бывает </a:t>
            </a:r>
          </a:p>
          <a:p>
            <a:pPr>
              <a:buNone/>
            </a:pPr>
            <a:r>
              <a:rPr lang="ru-RU" dirty="0" smtClean="0"/>
              <a:t>твердый                                   звонкий</a:t>
            </a:r>
          </a:p>
          <a:p>
            <a:pPr>
              <a:buNone/>
            </a:pPr>
            <a:r>
              <a:rPr lang="ru-RU" dirty="0" smtClean="0"/>
              <a:t> мягкий                                     глухой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5508104" y="1700808"/>
            <a:ext cx="432048" cy="432048"/>
          </a:xfrm>
          <a:prstGeom prst="ellips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Молния 7"/>
          <p:cNvSpPr/>
          <p:nvPr/>
        </p:nvSpPr>
        <p:spPr>
          <a:xfrm flipH="1">
            <a:off x="7020272" y="2060848"/>
            <a:ext cx="216024" cy="144016"/>
          </a:xfrm>
          <a:prstGeom prst="lightningBol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987824" y="3212976"/>
            <a:ext cx="144016" cy="144016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732240" y="2276872"/>
            <a:ext cx="432048" cy="432048"/>
          </a:xfrm>
          <a:prstGeom prst="ellips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2843808" y="2708920"/>
            <a:ext cx="432048" cy="432048"/>
          </a:xfrm>
          <a:prstGeom prst="ellips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2123728" y="4653136"/>
            <a:ext cx="720080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8244408" y="1916832"/>
            <a:ext cx="720080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123728" y="4221088"/>
            <a:ext cx="720080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123728" y="4797152"/>
            <a:ext cx="720080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6444208" y="4797152"/>
            <a:ext cx="720080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6372200" y="4221088"/>
            <a:ext cx="720080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7812360" y="4077072"/>
            <a:ext cx="720080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7812360" y="4221088"/>
            <a:ext cx="720080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7812360" y="4725144"/>
            <a:ext cx="720080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7812360" y="4869160"/>
            <a:ext cx="720080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Овал 21"/>
          <p:cNvSpPr/>
          <p:nvPr/>
        </p:nvSpPr>
        <p:spPr>
          <a:xfrm>
            <a:off x="6660232" y="3933056"/>
            <a:ext cx="144016" cy="144016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8100392" y="3789040"/>
            <a:ext cx="144016" cy="144016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22" grpId="0" animBg="1"/>
      <p:bldP spid="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067944" y="188640"/>
            <a:ext cx="1152128" cy="864096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95736" y="2852936"/>
            <a:ext cx="1152128" cy="864096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83568" y="2852936"/>
            <a:ext cx="1152128" cy="864096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300192" y="980728"/>
            <a:ext cx="1152128" cy="864096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691680" y="980728"/>
            <a:ext cx="1152128" cy="864096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452320" y="2636912"/>
            <a:ext cx="1152128" cy="864096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644008" y="2708920"/>
            <a:ext cx="1152128" cy="864096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6516216" y="1412776"/>
            <a:ext cx="720080" cy="0"/>
          </a:xfrm>
          <a:prstGeom prst="line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7668344" y="3284984"/>
            <a:ext cx="720080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7668344" y="3068960"/>
            <a:ext cx="720080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860032" y="3140968"/>
            <a:ext cx="720080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0800000" flipV="1">
            <a:off x="2915816" y="404664"/>
            <a:ext cx="1008112" cy="7920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6200000" flipH="1">
            <a:off x="6948264" y="1916832"/>
            <a:ext cx="648072" cy="648072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6200000" flipH="1">
            <a:off x="2339752" y="1988840"/>
            <a:ext cx="792088" cy="7920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5292080" y="404664"/>
            <a:ext cx="936104" cy="7920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10800000" flipV="1">
            <a:off x="5220072" y="1772816"/>
            <a:ext cx="1008112" cy="7920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10800000" flipV="1">
            <a:off x="1115616" y="1916832"/>
            <a:ext cx="1008112" cy="7920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Овал 28"/>
          <p:cNvSpPr/>
          <p:nvPr/>
        </p:nvSpPr>
        <p:spPr>
          <a:xfrm>
            <a:off x="2051720" y="1196752"/>
            <a:ext cx="432048" cy="432048"/>
          </a:xfrm>
          <a:prstGeom prst="ellips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2555776" y="3068960"/>
            <a:ext cx="432048" cy="432048"/>
          </a:xfrm>
          <a:prstGeom prst="ellips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1043608" y="3068960"/>
            <a:ext cx="432048" cy="432048"/>
          </a:xfrm>
          <a:prstGeom prst="ellips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2699792" y="3861048"/>
            <a:ext cx="144016" cy="144016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Молния 32"/>
          <p:cNvSpPr/>
          <p:nvPr/>
        </p:nvSpPr>
        <p:spPr>
          <a:xfrm flipH="1">
            <a:off x="1475656" y="2564904"/>
            <a:ext cx="216024" cy="144016"/>
          </a:xfrm>
          <a:prstGeom prst="lightningBol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076056" y="4221088"/>
            <a:ext cx="1152128" cy="864096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707904" y="4221088"/>
            <a:ext cx="1152128" cy="864096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6444208" y="4221088"/>
            <a:ext cx="1152128" cy="864096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7812360" y="4221088"/>
            <a:ext cx="1152128" cy="864096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rot="16200000" flipH="1">
            <a:off x="5436096" y="3789040"/>
            <a:ext cx="423664" cy="27964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16200000" flipH="1">
            <a:off x="8208404" y="3681028"/>
            <a:ext cx="415280" cy="343272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10800000" flipV="1">
            <a:off x="4355976" y="3717032"/>
            <a:ext cx="432048" cy="36004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10800000" flipV="1">
            <a:off x="7092280" y="3645024"/>
            <a:ext cx="465584" cy="398512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3923928" y="4725144"/>
            <a:ext cx="720080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5292080" y="4725144"/>
            <a:ext cx="720080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6660232" y="4725144"/>
            <a:ext cx="720080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6660232" y="4941168"/>
            <a:ext cx="720080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8028384" y="4725144"/>
            <a:ext cx="720080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8028384" y="4941168"/>
            <a:ext cx="720080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Овал 48"/>
          <p:cNvSpPr/>
          <p:nvPr/>
        </p:nvSpPr>
        <p:spPr>
          <a:xfrm>
            <a:off x="6948264" y="4437112"/>
            <a:ext cx="144016" cy="72008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4211960" y="4437112"/>
            <a:ext cx="144016" cy="72008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25" grpId="0" animBg="1"/>
      <p:bldP spid="26" grpId="0" animBg="1"/>
      <p:bldP spid="27" grpId="0" animBg="1"/>
      <p:bldP spid="28" grpId="0" animBg="1"/>
      <p:bldP spid="49" grpId="0" animBg="1"/>
      <p:bldP spid="5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Примеры </a:t>
            </a:r>
            <a:r>
              <a:rPr lang="ru-RU" dirty="0" err="1" smtClean="0"/>
              <a:t>звуко-буквенного</a:t>
            </a:r>
            <a:r>
              <a:rPr lang="ru-RU" dirty="0" smtClean="0"/>
              <a:t> разбора</a:t>
            </a:r>
            <a:br>
              <a:rPr lang="ru-RU" dirty="0" smtClean="0"/>
            </a:br>
            <a:r>
              <a:rPr lang="ru-RU" dirty="0" smtClean="0"/>
              <a:t>1 класс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                               белка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 </a:t>
            </a:r>
          </a:p>
          <a:p>
            <a:pPr>
              <a:buNone/>
            </a:pPr>
            <a:r>
              <a:rPr lang="ru-RU" dirty="0" smtClean="0"/>
              <a:t>                                                   дубки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  красив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1475656" y="3212976"/>
            <a:ext cx="432048" cy="432048"/>
          </a:xfrm>
          <a:prstGeom prst="ellips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491880" y="4941168"/>
            <a:ext cx="432048" cy="432048"/>
          </a:xfrm>
          <a:prstGeom prst="ellips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2195736" y="4941168"/>
            <a:ext cx="432048" cy="432048"/>
          </a:xfrm>
          <a:prstGeom prst="ellips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3635896" y="3212976"/>
            <a:ext cx="432048" cy="432048"/>
          </a:xfrm>
          <a:prstGeom prst="ellips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059832" y="1844824"/>
            <a:ext cx="432048" cy="432048"/>
          </a:xfrm>
          <a:prstGeom prst="ellips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1547664" y="1844824"/>
            <a:ext cx="432048" cy="432048"/>
          </a:xfrm>
          <a:prstGeom prst="ellips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683568" y="2060848"/>
            <a:ext cx="720080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195736" y="2060848"/>
            <a:ext cx="720080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3635896" y="2060848"/>
            <a:ext cx="720080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683568" y="2132856"/>
            <a:ext cx="720080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683568" y="3429000"/>
            <a:ext cx="720080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1979712" y="3429000"/>
            <a:ext cx="720080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843808" y="3429000"/>
            <a:ext cx="720080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Овал 25"/>
          <p:cNvSpPr/>
          <p:nvPr/>
        </p:nvSpPr>
        <p:spPr>
          <a:xfrm>
            <a:off x="971600" y="1844824"/>
            <a:ext cx="144016" cy="144016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2483768" y="1844824"/>
            <a:ext cx="144016" cy="144016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3203848" y="2348880"/>
            <a:ext cx="144016" cy="144016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971600" y="3212976"/>
            <a:ext cx="144016" cy="144016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1691680" y="4941168"/>
            <a:ext cx="144016" cy="144016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2339752" y="5445224"/>
            <a:ext cx="144016" cy="144016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1619672" y="3717032"/>
            <a:ext cx="144016" cy="144016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Молния 32"/>
          <p:cNvSpPr/>
          <p:nvPr/>
        </p:nvSpPr>
        <p:spPr>
          <a:xfrm flipH="1">
            <a:off x="1475656" y="2564904"/>
            <a:ext cx="216024" cy="144016"/>
          </a:xfrm>
          <a:prstGeom prst="lightningBol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Молния 34"/>
          <p:cNvSpPr/>
          <p:nvPr/>
        </p:nvSpPr>
        <p:spPr>
          <a:xfrm flipH="1">
            <a:off x="3707904" y="4653136"/>
            <a:ext cx="216024" cy="144016"/>
          </a:xfrm>
          <a:prstGeom prst="lightningBol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Молния 35"/>
          <p:cNvSpPr/>
          <p:nvPr/>
        </p:nvSpPr>
        <p:spPr>
          <a:xfrm flipH="1">
            <a:off x="3851920" y="2996952"/>
            <a:ext cx="216024" cy="144016"/>
          </a:xfrm>
          <a:prstGeom prst="lightningBol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Молния 36"/>
          <p:cNvSpPr/>
          <p:nvPr/>
        </p:nvSpPr>
        <p:spPr>
          <a:xfrm flipH="1">
            <a:off x="1763688" y="1628800"/>
            <a:ext cx="216024" cy="144016"/>
          </a:xfrm>
          <a:prstGeom prst="lightningBol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Арка 37"/>
          <p:cNvSpPr/>
          <p:nvPr/>
        </p:nvSpPr>
        <p:spPr>
          <a:xfrm rot="10800000">
            <a:off x="2843808" y="3429000"/>
            <a:ext cx="1512168" cy="648072"/>
          </a:xfrm>
          <a:prstGeom prst="blockArc">
            <a:avLst>
              <a:gd name="adj1" fmla="val 10800000"/>
              <a:gd name="adj2" fmla="val 132349"/>
              <a:gd name="adj3" fmla="val 2214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9" name="Арка 38"/>
          <p:cNvSpPr/>
          <p:nvPr/>
        </p:nvSpPr>
        <p:spPr>
          <a:xfrm rot="10800000">
            <a:off x="2843808" y="2060848"/>
            <a:ext cx="1512168" cy="648072"/>
          </a:xfrm>
          <a:prstGeom prst="blockArc">
            <a:avLst>
              <a:gd name="adj1" fmla="val 10800000"/>
              <a:gd name="adj2" fmla="val 132349"/>
              <a:gd name="adj3" fmla="val 2214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0" name="Арка 39"/>
          <p:cNvSpPr/>
          <p:nvPr/>
        </p:nvSpPr>
        <p:spPr>
          <a:xfrm rot="10800000">
            <a:off x="611560" y="2060848"/>
            <a:ext cx="2232248" cy="648072"/>
          </a:xfrm>
          <a:prstGeom prst="blockArc">
            <a:avLst>
              <a:gd name="adj1" fmla="val 10773828"/>
              <a:gd name="adj2" fmla="val 132349"/>
              <a:gd name="adj3" fmla="val 2214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>
            <a:off x="2843808" y="3501008"/>
            <a:ext cx="720080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Арка 41"/>
          <p:cNvSpPr/>
          <p:nvPr/>
        </p:nvSpPr>
        <p:spPr>
          <a:xfrm rot="10800000">
            <a:off x="611560" y="3429000"/>
            <a:ext cx="2232248" cy="648072"/>
          </a:xfrm>
          <a:prstGeom prst="blockArc">
            <a:avLst>
              <a:gd name="adj1" fmla="val 10773828"/>
              <a:gd name="adj2" fmla="val 132349"/>
              <a:gd name="adj3" fmla="val 2214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>
            <a:off x="611560" y="5157192"/>
            <a:ext cx="720080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1403648" y="5157192"/>
            <a:ext cx="720080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3995936" y="5229200"/>
            <a:ext cx="720080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2699792" y="5157192"/>
            <a:ext cx="720080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2699792" y="5229200"/>
            <a:ext cx="720080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2894112" y="4343400"/>
            <a:ext cx="720080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Арка 48"/>
          <p:cNvSpPr/>
          <p:nvPr/>
        </p:nvSpPr>
        <p:spPr>
          <a:xfrm rot="10800000">
            <a:off x="467544" y="5229200"/>
            <a:ext cx="2232248" cy="648072"/>
          </a:xfrm>
          <a:prstGeom prst="blockArc">
            <a:avLst>
              <a:gd name="adj1" fmla="val 10773828"/>
              <a:gd name="adj2" fmla="val 132349"/>
              <a:gd name="adj3" fmla="val 2214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0" name="Арка 49"/>
          <p:cNvSpPr/>
          <p:nvPr/>
        </p:nvSpPr>
        <p:spPr>
          <a:xfrm rot="10800000">
            <a:off x="2699792" y="5229200"/>
            <a:ext cx="2016224" cy="648072"/>
          </a:xfrm>
          <a:prstGeom prst="blockArc">
            <a:avLst>
              <a:gd name="adj1" fmla="val 10800000"/>
              <a:gd name="adj2" fmla="val 132349"/>
              <a:gd name="adj3" fmla="val 2214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Примеры </a:t>
            </a:r>
            <a:r>
              <a:rPr lang="ru-RU" dirty="0" err="1" smtClean="0"/>
              <a:t>звуко-буквенного</a:t>
            </a:r>
            <a:r>
              <a:rPr lang="ru-RU" dirty="0" smtClean="0"/>
              <a:t> разбора</a:t>
            </a:r>
            <a:br>
              <a:rPr lang="ru-RU" dirty="0" smtClean="0"/>
            </a:br>
            <a:r>
              <a:rPr lang="ru-RU" dirty="0" smtClean="0"/>
              <a:t>1 класс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mtClean="0"/>
              <a:t>                                                         </a:t>
            </a:r>
            <a:r>
              <a:rPr lang="ru-RU" dirty="0" smtClean="0"/>
              <a:t>коньки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          якорь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          серые</a:t>
            </a:r>
          </a:p>
          <a:p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1691680" y="1628800"/>
            <a:ext cx="432048" cy="432048"/>
          </a:xfrm>
          <a:prstGeom prst="ellips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779912" y="1628800"/>
            <a:ext cx="432048" cy="432048"/>
          </a:xfrm>
          <a:prstGeom prst="ellips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Молния 7"/>
          <p:cNvSpPr/>
          <p:nvPr/>
        </p:nvSpPr>
        <p:spPr>
          <a:xfrm flipH="1">
            <a:off x="4067944" y="1412776"/>
            <a:ext cx="216024" cy="144016"/>
          </a:xfrm>
          <a:prstGeom prst="lightningBol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899592" y="1844824"/>
            <a:ext cx="720080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1835696" y="2132856"/>
            <a:ext cx="144016" cy="144016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Арка 10"/>
          <p:cNvSpPr/>
          <p:nvPr/>
        </p:nvSpPr>
        <p:spPr>
          <a:xfrm rot="10800000">
            <a:off x="827584" y="1844824"/>
            <a:ext cx="2016224" cy="648072"/>
          </a:xfrm>
          <a:prstGeom prst="blockArc">
            <a:avLst>
              <a:gd name="adj1" fmla="val 10800000"/>
              <a:gd name="adj2" fmla="val 132349"/>
              <a:gd name="adj3" fmla="val 2214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2195736" y="1844824"/>
            <a:ext cx="720080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195736" y="1916832"/>
            <a:ext cx="720080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987824" y="1844824"/>
            <a:ext cx="720080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987824" y="1916832"/>
            <a:ext cx="720080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971600" y="3068960"/>
            <a:ext cx="720080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971600" y="3140968"/>
            <a:ext cx="720080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267744" y="3068960"/>
            <a:ext cx="720080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Арка 18"/>
          <p:cNvSpPr/>
          <p:nvPr/>
        </p:nvSpPr>
        <p:spPr>
          <a:xfrm rot="10800000">
            <a:off x="2843808" y="1844824"/>
            <a:ext cx="1368152" cy="648072"/>
          </a:xfrm>
          <a:prstGeom prst="blockArc">
            <a:avLst>
              <a:gd name="adj1" fmla="val 10800000"/>
              <a:gd name="adj2" fmla="val 132349"/>
              <a:gd name="adj3" fmla="val 2214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Арка 19"/>
          <p:cNvSpPr/>
          <p:nvPr/>
        </p:nvSpPr>
        <p:spPr>
          <a:xfrm rot="10800000">
            <a:off x="971600" y="4221088"/>
            <a:ext cx="1296144" cy="648072"/>
          </a:xfrm>
          <a:prstGeom prst="blockArc">
            <a:avLst>
              <a:gd name="adj1" fmla="val 10800000"/>
              <a:gd name="adj2" fmla="val 132349"/>
              <a:gd name="adj3" fmla="val 2214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3563888" y="3068960"/>
            <a:ext cx="720080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563888" y="3140968"/>
            <a:ext cx="720080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Овал 22"/>
          <p:cNvSpPr/>
          <p:nvPr/>
        </p:nvSpPr>
        <p:spPr>
          <a:xfrm>
            <a:off x="3059832" y="2852936"/>
            <a:ext cx="432048" cy="432048"/>
          </a:xfrm>
          <a:prstGeom prst="ellips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1763688" y="2852936"/>
            <a:ext cx="432048" cy="432048"/>
          </a:xfrm>
          <a:prstGeom prst="ellips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Арка 24"/>
          <p:cNvSpPr/>
          <p:nvPr/>
        </p:nvSpPr>
        <p:spPr>
          <a:xfrm rot="10800000">
            <a:off x="2267744" y="3140968"/>
            <a:ext cx="2016224" cy="648072"/>
          </a:xfrm>
          <a:prstGeom prst="blockArc">
            <a:avLst>
              <a:gd name="adj1" fmla="val 10800000"/>
              <a:gd name="adj2" fmla="val 132349"/>
              <a:gd name="adj3" fmla="val 2214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Арка 25"/>
          <p:cNvSpPr/>
          <p:nvPr/>
        </p:nvSpPr>
        <p:spPr>
          <a:xfrm rot="10800000">
            <a:off x="899592" y="3068960"/>
            <a:ext cx="1368152" cy="648072"/>
          </a:xfrm>
          <a:prstGeom prst="blockArc">
            <a:avLst>
              <a:gd name="adj1" fmla="val 10800000"/>
              <a:gd name="adj2" fmla="val 132349"/>
              <a:gd name="adj3" fmla="val 2214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Молния 26"/>
          <p:cNvSpPr/>
          <p:nvPr/>
        </p:nvSpPr>
        <p:spPr>
          <a:xfrm flipH="1">
            <a:off x="1907704" y="3861048"/>
            <a:ext cx="216024" cy="144016"/>
          </a:xfrm>
          <a:prstGeom prst="lightningBol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Молния 27"/>
          <p:cNvSpPr/>
          <p:nvPr/>
        </p:nvSpPr>
        <p:spPr>
          <a:xfrm flipH="1">
            <a:off x="1979712" y="2636912"/>
            <a:ext cx="216024" cy="144016"/>
          </a:xfrm>
          <a:prstGeom prst="lightningBol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1259632" y="2852936"/>
            <a:ext cx="144016" cy="144016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3203848" y="3284984"/>
            <a:ext cx="144016" cy="144016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2483768" y="1628800"/>
            <a:ext cx="144016" cy="144016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3923928" y="2852936"/>
            <a:ext cx="144016" cy="144016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3563888" y="4221088"/>
            <a:ext cx="720080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3563888" y="4293096"/>
            <a:ext cx="720080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2267744" y="4293096"/>
            <a:ext cx="720080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971600" y="4221088"/>
            <a:ext cx="720080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971600" y="4293096"/>
            <a:ext cx="720080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Овал 37"/>
          <p:cNvSpPr/>
          <p:nvPr/>
        </p:nvSpPr>
        <p:spPr>
          <a:xfrm>
            <a:off x="4355976" y="4077072"/>
            <a:ext cx="432048" cy="432048"/>
          </a:xfrm>
          <a:prstGeom prst="ellips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3059832" y="4077072"/>
            <a:ext cx="432048" cy="432048"/>
          </a:xfrm>
          <a:prstGeom prst="ellips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1763688" y="4077072"/>
            <a:ext cx="432048" cy="432048"/>
          </a:xfrm>
          <a:prstGeom prst="ellips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3851920" y="4005064"/>
            <a:ext cx="144016" cy="144016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3203848" y="4509120"/>
            <a:ext cx="144016" cy="144016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2483768" y="4077072"/>
            <a:ext cx="144016" cy="144016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Арка 43"/>
          <p:cNvSpPr/>
          <p:nvPr/>
        </p:nvSpPr>
        <p:spPr>
          <a:xfrm rot="10800000">
            <a:off x="3563888" y="4221088"/>
            <a:ext cx="1296144" cy="648072"/>
          </a:xfrm>
          <a:prstGeom prst="blockArc">
            <a:avLst>
              <a:gd name="adj1" fmla="val 10800000"/>
              <a:gd name="adj2" fmla="val 132349"/>
              <a:gd name="adj3" fmla="val 2214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5" name="Арка 44"/>
          <p:cNvSpPr/>
          <p:nvPr/>
        </p:nvSpPr>
        <p:spPr>
          <a:xfrm rot="10800000">
            <a:off x="2267744" y="4221088"/>
            <a:ext cx="1296144" cy="648072"/>
          </a:xfrm>
          <a:prstGeom prst="blockArc">
            <a:avLst>
              <a:gd name="adj1" fmla="val 10800000"/>
              <a:gd name="adj2" fmla="val 132349"/>
              <a:gd name="adj3" fmla="val 2214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43</Words>
  <Application>Microsoft Office PowerPoint</Application>
  <PresentationFormat>Экран (4:3)</PresentationFormat>
  <Paragraphs>21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Звуки речи</vt:lpstr>
      <vt:lpstr>Слайд 2</vt:lpstr>
      <vt:lpstr>Примеры звуко-буквенного разбора 1 класс</vt:lpstr>
      <vt:lpstr>Примеры звуко-буквенного разбора 1 класс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Звуки речи</dc:title>
  <dc:creator>Пользователь</dc:creator>
  <cp:lastModifiedBy>Пользователь</cp:lastModifiedBy>
  <cp:revision>7</cp:revision>
  <dcterms:created xsi:type="dcterms:W3CDTF">2013-09-28T14:24:03Z</dcterms:created>
  <dcterms:modified xsi:type="dcterms:W3CDTF">2013-09-28T15:06:56Z</dcterms:modified>
</cp:coreProperties>
</file>