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1" r:id="rId4"/>
    <p:sldId id="260" r:id="rId5"/>
    <p:sldId id="259" r:id="rId6"/>
    <p:sldId id="272" r:id="rId7"/>
    <p:sldId id="271" r:id="rId8"/>
    <p:sldId id="270" r:id="rId9"/>
    <p:sldId id="274" r:id="rId10"/>
    <p:sldId id="269" r:id="rId11"/>
    <p:sldId id="265" r:id="rId12"/>
    <p:sldId id="263" r:id="rId13"/>
    <p:sldId id="266" r:id="rId14"/>
    <p:sldId id="267" r:id="rId15"/>
    <p:sldId id="268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96" autoAdjust="0"/>
  </p:normalViewPr>
  <p:slideViewPr>
    <p:cSldViewPr>
      <p:cViewPr>
        <p:scale>
          <a:sx n="67" d="100"/>
          <a:sy n="67" d="100"/>
        </p:scale>
        <p:origin x="-606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55333-1735-451C-B10B-1C728E98309D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E8B40-B0F4-478B-B615-7CCCCA5C7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E8B40-B0F4-478B-B615-7CCCCA5C741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9838D-886C-43A5-B595-18404078841E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693D-7745-46E9-BB46-743D86439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9838D-886C-43A5-B595-18404078841E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693D-7745-46E9-BB46-743D86439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9838D-886C-43A5-B595-18404078841E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693D-7745-46E9-BB46-743D86439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9838D-886C-43A5-B595-18404078841E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693D-7745-46E9-BB46-743D86439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9838D-886C-43A5-B595-18404078841E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693D-7745-46E9-BB46-743D86439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9838D-886C-43A5-B595-18404078841E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693D-7745-46E9-BB46-743D86439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9838D-886C-43A5-B595-18404078841E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693D-7745-46E9-BB46-743D86439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9838D-886C-43A5-B595-18404078841E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693D-7745-46E9-BB46-743D86439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9838D-886C-43A5-B595-18404078841E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693D-7745-46E9-BB46-743D86439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9838D-886C-43A5-B595-18404078841E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693D-7745-46E9-BB46-743D86439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9838D-886C-43A5-B595-18404078841E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693D-7745-46E9-BB46-743D86439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9838D-886C-43A5-B595-18404078841E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2693D-7745-46E9-BB46-743D86439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lshoyvopros.ru/questions/180697-kak-narisovat-podsnezhnik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Поэтапное рисование подснежников\artleo.com-2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9058" y="571480"/>
            <a:ext cx="5000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Подснежники</a:t>
            </a:r>
            <a:endParaRPr lang="ru-RU" sz="5400" b="1" i="1" dirty="0">
              <a:solidFill>
                <a:srgbClr val="0070C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182" y="5715016"/>
            <a:ext cx="5143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i="1" dirty="0" smtClean="0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читель начальных классов</a:t>
            </a:r>
          </a:p>
          <a:p>
            <a:pPr algn="r"/>
            <a:r>
              <a:rPr lang="ru-RU" i="1" dirty="0" smtClean="0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МКОУ «ООШ №28 </a:t>
            </a:r>
          </a:p>
          <a:p>
            <a:pPr algn="r"/>
            <a:r>
              <a:rPr lang="ru-RU" i="1" dirty="0" smtClean="0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Алексеева Ирина Сергеевна</a:t>
            </a:r>
            <a:endParaRPr lang="ru-RU" i="1" dirty="0">
              <a:solidFill>
                <a:srgbClr val="0070C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Поэтапное рисование подснежников\artleo.com-2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214810" y="785794"/>
            <a:ext cx="4429156" cy="5357850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Поэтапное рисование подснежников\artleo.com-2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786314" y="500042"/>
            <a:ext cx="3643338" cy="5929354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Поэтапное рисование подснежников\artleo.com-2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857752" y="642918"/>
            <a:ext cx="3500462" cy="5572164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Поэтапное рисование подснежников\artleo.com-2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000628" y="714356"/>
            <a:ext cx="3429024" cy="5500726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Поэтапное рисование подснежников\artleo.com-2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214810" y="500042"/>
            <a:ext cx="4429156" cy="5715040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Поэтапное рисование подснежников\artleo.com-2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214810" y="785794"/>
            <a:ext cx="4429156" cy="5357850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chemeClr val="bg1"/>
                </a:solidFill>
                <a:hlinkClick r:id="rId2"/>
              </a:rPr>
              <a:t>www.bolshoyvopros.ru/questions/180697-kak-narisovat-podsnezhnik.html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Поэтапное рисование подснежников\snowdrop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F:\Поэтапное рисование подснежников\3613749409-odezhda-plate-podsnezhniki-n3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14290"/>
            <a:ext cx="2857520" cy="5143536"/>
          </a:xfrm>
          <a:prstGeom prst="rect">
            <a:avLst/>
          </a:prstGeom>
          <a:noFill/>
        </p:spPr>
      </p:pic>
      <p:pic>
        <p:nvPicPr>
          <p:cNvPr id="2053" name="Picture 5" descr="F:\Поэтапное рисование подснежников\9fb3668421-odezhda-kofta-podsnezhniki-n30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714752"/>
            <a:ext cx="2214578" cy="2978226"/>
          </a:xfrm>
          <a:prstGeom prst="rect">
            <a:avLst/>
          </a:prstGeom>
          <a:noFill/>
        </p:spPr>
      </p:pic>
      <p:pic>
        <p:nvPicPr>
          <p:cNvPr id="2054" name="Picture 6" descr="F:\Поэтапное рисование подснежников\s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142852"/>
            <a:ext cx="3143272" cy="2643206"/>
          </a:xfrm>
          <a:prstGeom prst="rect">
            <a:avLst/>
          </a:prstGeom>
          <a:noFill/>
        </p:spPr>
      </p:pic>
      <p:pic>
        <p:nvPicPr>
          <p:cNvPr id="2052" name="Picture 4" descr="F:\Поэтапное рисование подснежников\ee5cf09e042d9d50f56a6f737101fccc_b.jpg"/>
          <p:cNvPicPr>
            <a:picLocks noChangeAspect="1" noChangeArrowheads="1"/>
          </p:cNvPicPr>
          <p:nvPr/>
        </p:nvPicPr>
        <p:blipFill>
          <a:blip r:embed="rId6" cstate="print"/>
          <a:srcRect l="13750" t="3125" r="7500" b="1250"/>
          <a:stretch>
            <a:fillRect/>
          </a:stretch>
        </p:blipFill>
        <p:spPr bwMode="auto">
          <a:xfrm>
            <a:off x="142844" y="2214554"/>
            <a:ext cx="2779779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Поэтапное рисование подснежников\snowdrop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F:\Поэтапное рисование подснежников\mw-light_2940135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14290"/>
            <a:ext cx="2786082" cy="2357454"/>
          </a:xfrm>
          <a:prstGeom prst="rect">
            <a:avLst/>
          </a:prstGeom>
          <a:noFill/>
        </p:spPr>
      </p:pic>
      <p:pic>
        <p:nvPicPr>
          <p:cNvPr id="1030" name="Picture 6" descr="F:\Поэтапное рисование подснежников\294024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14290"/>
            <a:ext cx="2809868" cy="2809868"/>
          </a:xfrm>
          <a:prstGeom prst="rect">
            <a:avLst/>
          </a:prstGeom>
          <a:noFill/>
        </p:spPr>
      </p:pic>
      <p:pic>
        <p:nvPicPr>
          <p:cNvPr id="1028" name="Picture 4" descr="F:\Поэтапное рисование подснежников\podsnegnik-k-780x7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3" y="2714620"/>
            <a:ext cx="4262832" cy="4000504"/>
          </a:xfrm>
          <a:prstGeom prst="rect">
            <a:avLst/>
          </a:prstGeom>
          <a:noFill/>
        </p:spPr>
      </p:pic>
      <p:pic>
        <p:nvPicPr>
          <p:cNvPr id="1027" name="Picture 3" descr="F:\Поэтапное рисование подснежников\article13291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2783532"/>
            <a:ext cx="3071802" cy="4074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Поэтапное рисование подснежников\snowdrop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F:\Поэтапное рисование подснежников\d1411785257-ukrasheniya-podsnezhniki-dlya-lery.jpg"/>
          <p:cNvPicPr>
            <a:picLocks noChangeAspect="1" noChangeArrowheads="1"/>
          </p:cNvPicPr>
          <p:nvPr/>
        </p:nvPicPr>
        <p:blipFill>
          <a:blip r:embed="rId3" cstate="print"/>
          <a:srcRect l="23255" t="4159" r="9887"/>
          <a:stretch>
            <a:fillRect/>
          </a:stretch>
        </p:blipFill>
        <p:spPr bwMode="auto">
          <a:xfrm>
            <a:off x="3929058" y="3429000"/>
            <a:ext cx="3286148" cy="3292489"/>
          </a:xfrm>
          <a:prstGeom prst="rect">
            <a:avLst/>
          </a:prstGeom>
          <a:noFill/>
        </p:spPr>
      </p:pic>
      <p:pic>
        <p:nvPicPr>
          <p:cNvPr id="5" name="Picture 3" descr="F:\Поэтапное рисование подснежников\9798044015-ukrasheniya-podsnezhniki-n65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214290"/>
            <a:ext cx="2034901" cy="4332369"/>
          </a:xfrm>
          <a:prstGeom prst="rect">
            <a:avLst/>
          </a:prstGeom>
          <a:noFill/>
        </p:spPr>
      </p:pic>
      <p:pic>
        <p:nvPicPr>
          <p:cNvPr id="1026" name="Picture 2" descr="F:\Поэтапное рисование подснежников\0 5a5ef 580e85e6 XL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321500" y="3393278"/>
            <a:ext cx="3714755" cy="2786066"/>
          </a:xfrm>
          <a:prstGeom prst="rect">
            <a:avLst/>
          </a:prstGeom>
          <a:noFill/>
        </p:spPr>
      </p:pic>
      <p:pic>
        <p:nvPicPr>
          <p:cNvPr id="1027" name="Picture 3" descr="F:\Поэтапное рисование подснежников\dsc08370.jpg"/>
          <p:cNvPicPr>
            <a:picLocks noChangeAspect="1" noChangeArrowheads="1"/>
          </p:cNvPicPr>
          <p:nvPr/>
        </p:nvPicPr>
        <p:blipFill>
          <a:blip r:embed="rId6" cstate="print"/>
          <a:srcRect l="8671" r="8092" b="16763"/>
          <a:stretch>
            <a:fillRect/>
          </a:stretch>
        </p:blipFill>
        <p:spPr bwMode="auto">
          <a:xfrm>
            <a:off x="2000232" y="142852"/>
            <a:ext cx="4095778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Поэтапное рисование подснежников\snowdrop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F:\Поэтапное рисование подснежников\751813.jpg"/>
          <p:cNvPicPr>
            <a:picLocks noChangeAspect="1" noChangeArrowheads="1"/>
          </p:cNvPicPr>
          <p:nvPr/>
        </p:nvPicPr>
        <p:blipFill>
          <a:blip r:embed="rId3" cstate="print"/>
          <a:srcRect l="3906" r="2343" b="6479"/>
          <a:stretch>
            <a:fillRect/>
          </a:stretch>
        </p:blipFill>
        <p:spPr bwMode="auto">
          <a:xfrm>
            <a:off x="5857884" y="3500438"/>
            <a:ext cx="3113856" cy="2205648"/>
          </a:xfrm>
          <a:prstGeom prst="rect">
            <a:avLst/>
          </a:prstGeom>
          <a:noFill/>
        </p:spPr>
      </p:pic>
      <p:pic>
        <p:nvPicPr>
          <p:cNvPr id="1027" name="Picture 3" descr="F:\Поэтапное рисование подснежников\fb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428868"/>
            <a:ext cx="5619764" cy="4214824"/>
          </a:xfrm>
          <a:prstGeom prst="rect">
            <a:avLst/>
          </a:prstGeom>
          <a:noFill/>
        </p:spPr>
      </p:pic>
      <p:pic>
        <p:nvPicPr>
          <p:cNvPr id="4" name="Picture 2" descr="F:\Поэтапное рисование подснежников\efd3019883-posuda-podsnezhniki-n1547.jpg"/>
          <p:cNvPicPr>
            <a:picLocks noChangeAspect="1" noChangeArrowheads="1"/>
          </p:cNvPicPr>
          <p:nvPr/>
        </p:nvPicPr>
        <p:blipFill>
          <a:blip r:embed="rId5" cstate="print"/>
          <a:srcRect l="6652" t="2311" r="4651" b="2927"/>
          <a:stretch>
            <a:fillRect/>
          </a:stretch>
        </p:blipFill>
        <p:spPr bwMode="auto">
          <a:xfrm>
            <a:off x="6000760" y="214290"/>
            <a:ext cx="2928958" cy="3002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Поэтапное рисование подснежников\snowdrop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79512" y="4437112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6016" y="1484784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Documents and Settings\Admin\Мои документы\Мои рисунки\7784a60187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268760"/>
            <a:ext cx="4250740" cy="5376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860032" y="47667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Данте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Габриэль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Россетти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«Подснежники» 1873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Documents and Settings\Admin\Мои документы\Мои рисунки\298f09444c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4033838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9552" y="6093296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Сесиль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Мэри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Баркет</a:t>
            </a:r>
            <a:endPara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«Фея подснежника»  19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Поэтапное рисование подснежников\snowdrop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G:\Поэтапное рисование подснежников\Валевская Валентина 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2473" y="2564904"/>
            <a:ext cx="5214964" cy="4088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G:\Поэтапное рисование подснежников\Илья Орлов 2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4176464" cy="4201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79512" y="4437112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Илья Орлов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«Подснежники» 2008 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6016" y="1484784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Валентина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Валевская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«Натюрморт с подснежниками» 2012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Поэтапное рисование подснежников\snowdrop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G:\Поэтапное рисование подснежников\Людмила Скрипчен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648"/>
            <a:ext cx="4314661" cy="4264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G:\Поэтапное рисование подснежников\Стасюкова Нина 2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4160050" cy="6249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788024" y="4581128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Людмила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Скрипченко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«Подснежники» 2010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9992" y="587727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Нина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Стасюкова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«Подснежники в синей вазе» 2011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63</Words>
  <Application>Microsoft Office PowerPoint</Application>
  <PresentationFormat>Экран (4:3)</PresentationFormat>
  <Paragraphs>17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 кабинет</dc:creator>
  <cp:lastModifiedBy>Theacher</cp:lastModifiedBy>
  <cp:revision>26</cp:revision>
  <dcterms:created xsi:type="dcterms:W3CDTF">2014-01-27T04:49:31Z</dcterms:created>
  <dcterms:modified xsi:type="dcterms:W3CDTF">2014-08-22T05:25:16Z</dcterms:modified>
</cp:coreProperties>
</file>