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3" r:id="rId6"/>
    <p:sldId id="264" r:id="rId7"/>
    <p:sldId id="265" r:id="rId8"/>
    <p:sldId id="266" r:id="rId9"/>
    <p:sldId id="267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F856-558A-4C15-8812-ED643400ED9A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544FD1-7A1A-4DCD-94B6-E825AE95D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F856-558A-4C15-8812-ED643400ED9A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4FD1-7A1A-4DCD-94B6-E825AE95D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F856-558A-4C15-8812-ED643400ED9A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4FD1-7A1A-4DCD-94B6-E825AE95D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F856-558A-4C15-8812-ED643400ED9A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D544FD1-7A1A-4DCD-94B6-E825AE95D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F856-558A-4C15-8812-ED643400ED9A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4FD1-7A1A-4DCD-94B6-E825AE95DF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F856-558A-4C15-8812-ED643400ED9A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4FD1-7A1A-4DCD-94B6-E825AE95D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F856-558A-4C15-8812-ED643400ED9A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D544FD1-7A1A-4DCD-94B6-E825AE95DF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F856-558A-4C15-8812-ED643400ED9A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4FD1-7A1A-4DCD-94B6-E825AE95D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F856-558A-4C15-8812-ED643400ED9A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4FD1-7A1A-4DCD-94B6-E825AE95D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F856-558A-4C15-8812-ED643400ED9A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4FD1-7A1A-4DCD-94B6-E825AE95DF1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85F856-558A-4C15-8812-ED643400ED9A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544FD1-7A1A-4DCD-94B6-E825AE95DF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985F856-558A-4C15-8812-ED643400ED9A}" type="datetimeFigureOut">
              <a:rPr lang="ru-RU" smtClean="0"/>
              <a:pPr/>
              <a:t>25.08.2012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D544FD1-7A1A-4DCD-94B6-E825AE95DF1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7.jpeg"/><Relationship Id="rId7" Type="http://schemas.openxmlformats.org/officeDocument/2006/relationships/image" Target="../media/image11.wmf"/><Relationship Id="rId12" Type="http://schemas.openxmlformats.org/officeDocument/2006/relationships/image" Target="../media/image16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wmf"/><Relationship Id="rId11" Type="http://schemas.openxmlformats.org/officeDocument/2006/relationships/image" Target="../media/image15.jpeg"/><Relationship Id="rId5" Type="http://schemas.openxmlformats.org/officeDocument/2006/relationships/image" Target="../media/image9.png"/><Relationship Id="rId10" Type="http://schemas.openxmlformats.org/officeDocument/2006/relationships/image" Target="../media/image14.png"/><Relationship Id="rId4" Type="http://schemas.openxmlformats.org/officeDocument/2006/relationships/image" Target="../media/image8.png"/><Relationship Id="rId9" Type="http://schemas.openxmlformats.org/officeDocument/2006/relationships/image" Target="../media/image13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HOME SWEET HOME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4348" y="1571612"/>
            <a:ext cx="7786742" cy="4929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500042"/>
            <a:ext cx="8686800" cy="841248"/>
          </a:xfrm>
          <a:solidFill>
            <a:srgbClr val="92D050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HOME SWEET HOME</a:t>
            </a:r>
            <a:endParaRPr lang="ru-RU" dirty="0"/>
          </a:p>
        </p:txBody>
      </p:sp>
      <p:pic>
        <p:nvPicPr>
          <p:cNvPr id="1026" name="Picture 2" descr="Sem títul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23888" y="1355725"/>
            <a:ext cx="7734326" cy="5145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79388" y="-387350"/>
            <a:ext cx="8964612" cy="1384300"/>
          </a:xfrm>
        </p:spPr>
        <p:txBody>
          <a:bodyPr/>
          <a:lstStyle/>
          <a:p>
            <a:r>
              <a:rPr lang="en-US" sz="4000" dirty="0"/>
              <a:t/>
            </a:r>
            <a:br>
              <a:rPr lang="en-US" sz="4000" dirty="0"/>
            </a:br>
            <a:r>
              <a:rPr lang="en-US" sz="4000" dirty="0"/>
              <a:t>                  </a:t>
            </a:r>
            <a:r>
              <a:rPr lang="en-US" sz="4000" dirty="0">
                <a:solidFill>
                  <a:srgbClr val="FF3300"/>
                </a:solidFill>
              </a:rPr>
              <a:t>Let’s </a:t>
            </a:r>
            <a:r>
              <a:rPr lang="en-US" sz="4000" dirty="0" smtClean="0">
                <a:solidFill>
                  <a:srgbClr val="FF3300"/>
                </a:solidFill>
              </a:rPr>
              <a:t>learn!</a:t>
            </a:r>
            <a:r>
              <a:rPr lang="en-US" sz="4000" dirty="0" smtClean="0"/>
              <a:t> </a:t>
            </a:r>
            <a:endParaRPr lang="ru-RU" sz="4800" b="1" dirty="0">
              <a:solidFill>
                <a:srgbClr val="FF0000"/>
              </a:solidFill>
            </a:endParaRP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125538"/>
            <a:ext cx="8445500" cy="5183187"/>
          </a:xfrm>
          <a:solidFill>
            <a:srgbClr val="00B0F0"/>
          </a:solidFill>
        </p:spPr>
        <p:txBody>
          <a:bodyPr/>
          <a:lstStyle/>
          <a:p>
            <a:pPr>
              <a:lnSpc>
                <a:spcPct val="80000"/>
              </a:lnSpc>
              <a:buFontTx/>
              <a:buNone/>
            </a:pPr>
            <a:r>
              <a:rPr lang="en-US" sz="2800" b="1" dirty="0">
                <a:solidFill>
                  <a:srgbClr val="FF0000"/>
                </a:solidFill>
              </a:rPr>
              <a:t>                    </a:t>
            </a:r>
            <a:r>
              <a:rPr lang="ru-RU" sz="3600" dirty="0" err="1">
                <a:solidFill>
                  <a:srgbClr val="00FF00"/>
                </a:solidFill>
              </a:rPr>
              <a:t>There</a:t>
            </a:r>
            <a:r>
              <a:rPr lang="ru-RU" sz="3600" dirty="0">
                <a:solidFill>
                  <a:srgbClr val="00FF00"/>
                </a:solidFill>
              </a:rPr>
              <a:t> </a:t>
            </a:r>
            <a:r>
              <a:rPr lang="ru-RU" sz="3600" dirty="0" err="1">
                <a:solidFill>
                  <a:srgbClr val="00FF00"/>
                </a:solidFill>
              </a:rPr>
              <a:t>is</a:t>
            </a:r>
            <a:r>
              <a:rPr lang="ru-RU" sz="3600" dirty="0">
                <a:solidFill>
                  <a:srgbClr val="00FF00"/>
                </a:solidFill>
              </a:rPr>
              <a:t>/</a:t>
            </a:r>
            <a:r>
              <a:rPr lang="ru-RU" sz="3600" dirty="0" err="1">
                <a:solidFill>
                  <a:srgbClr val="00FF00"/>
                </a:solidFill>
              </a:rPr>
              <a:t>there</a:t>
            </a:r>
            <a:r>
              <a:rPr lang="ru-RU" sz="3600" dirty="0">
                <a:solidFill>
                  <a:srgbClr val="00FF00"/>
                </a:solidFill>
              </a:rPr>
              <a:t> </a:t>
            </a:r>
            <a:r>
              <a:rPr lang="ru-RU" sz="3600" dirty="0" err="1">
                <a:solidFill>
                  <a:srgbClr val="00FF00"/>
                </a:solidFill>
              </a:rPr>
              <a:t>are</a:t>
            </a:r>
            <a:endParaRPr lang="en-US" sz="3600" b="1" dirty="0">
              <a:solidFill>
                <a:srgbClr val="FFFF66"/>
              </a:solidFill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n-US" sz="3600" b="1" dirty="0">
              <a:solidFill>
                <a:srgbClr val="FF0000"/>
              </a:solidFill>
            </a:endParaRPr>
          </a:p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2800" b="1" dirty="0">
                <a:solidFill>
                  <a:srgbClr val="99FFCC"/>
                </a:solidFill>
              </a:rPr>
              <a:t>There</a:t>
            </a:r>
            <a:r>
              <a:rPr lang="en-US" sz="2800" b="1" dirty="0">
                <a:solidFill>
                  <a:srgbClr val="FFFF66"/>
                </a:solidFill>
              </a:rPr>
              <a:t> </a:t>
            </a:r>
            <a:r>
              <a:rPr lang="en-US" sz="2800" b="1" dirty="0">
                <a:solidFill>
                  <a:srgbClr val="FF3300"/>
                </a:solidFill>
              </a:rPr>
              <a:t>is</a:t>
            </a:r>
            <a:r>
              <a:rPr lang="en-US" sz="2800" b="1" dirty="0">
                <a:solidFill>
                  <a:srgbClr val="FFFF66"/>
                </a:solidFill>
              </a:rPr>
              <a:t> </a:t>
            </a:r>
            <a:r>
              <a:rPr lang="en-US" sz="2800" b="1" u="sng" dirty="0">
                <a:solidFill>
                  <a:srgbClr val="99FFCC"/>
                </a:solidFill>
              </a:rPr>
              <a:t>a</a:t>
            </a:r>
            <a:r>
              <a:rPr lang="en-US" sz="2800" b="1" dirty="0">
                <a:solidFill>
                  <a:srgbClr val="99FFCC"/>
                </a:solidFill>
              </a:rPr>
              <a:t> big </a:t>
            </a:r>
            <a:r>
              <a:rPr lang="en-US" sz="2800" b="1" u="sng" dirty="0">
                <a:solidFill>
                  <a:srgbClr val="99FFCC"/>
                </a:solidFill>
              </a:rPr>
              <a:t>table</a:t>
            </a:r>
            <a:r>
              <a:rPr lang="en-US" sz="2800" b="1" dirty="0">
                <a:solidFill>
                  <a:srgbClr val="99FFCC"/>
                </a:solidFill>
              </a:rPr>
              <a:t> in my room.</a:t>
            </a:r>
          </a:p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sz="2800" b="1" dirty="0">
                <a:solidFill>
                  <a:srgbClr val="FFFF66"/>
                </a:solidFill>
              </a:rPr>
              <a:t>   </a:t>
            </a:r>
            <a:r>
              <a:rPr lang="en-US" sz="2800" b="1" dirty="0">
                <a:solidFill>
                  <a:srgbClr val="99FFCC"/>
                </a:solidFill>
              </a:rPr>
              <a:t> There</a:t>
            </a:r>
            <a:r>
              <a:rPr lang="en-US" sz="2800" b="1" dirty="0">
                <a:solidFill>
                  <a:srgbClr val="FFFF66"/>
                </a:solidFill>
              </a:rPr>
              <a:t> </a:t>
            </a:r>
            <a:r>
              <a:rPr lang="en-US" sz="2800" b="1" dirty="0">
                <a:solidFill>
                  <a:srgbClr val="FF3300"/>
                </a:solidFill>
              </a:rPr>
              <a:t>isn’t </a:t>
            </a:r>
            <a:r>
              <a:rPr lang="en-US" sz="2800" b="1" u="sng" dirty="0">
                <a:solidFill>
                  <a:srgbClr val="99FFCC"/>
                </a:solidFill>
              </a:rPr>
              <a:t>a </a:t>
            </a:r>
            <a:r>
              <a:rPr lang="en-US" sz="2800" b="1" u="sng" dirty="0" smtClean="0">
                <a:solidFill>
                  <a:srgbClr val="99FFCC"/>
                </a:solidFill>
              </a:rPr>
              <a:t>clock </a:t>
            </a:r>
            <a:r>
              <a:rPr lang="en-US" sz="2800" b="1" dirty="0">
                <a:solidFill>
                  <a:srgbClr val="99FFCC"/>
                </a:solidFill>
              </a:rPr>
              <a:t>in my room.</a:t>
            </a:r>
          </a:p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sz="2800" b="1" dirty="0">
                <a:solidFill>
                  <a:srgbClr val="FFFF66"/>
                </a:solidFill>
              </a:rPr>
              <a:t>    </a:t>
            </a:r>
            <a:r>
              <a:rPr lang="en-US" sz="2800" b="1" dirty="0">
                <a:solidFill>
                  <a:srgbClr val="FF3300"/>
                </a:solidFill>
              </a:rPr>
              <a:t>Is</a:t>
            </a:r>
            <a:r>
              <a:rPr lang="en-US" sz="2800" b="1" dirty="0">
                <a:solidFill>
                  <a:srgbClr val="FFFF66"/>
                </a:solidFill>
              </a:rPr>
              <a:t> </a:t>
            </a:r>
            <a:r>
              <a:rPr lang="en-US" sz="2800" b="1" dirty="0">
                <a:solidFill>
                  <a:srgbClr val="99FFCC"/>
                </a:solidFill>
              </a:rPr>
              <a:t>there </a:t>
            </a:r>
            <a:r>
              <a:rPr lang="en-US" sz="2800" b="1" u="sng" dirty="0">
                <a:solidFill>
                  <a:srgbClr val="99FFCC"/>
                </a:solidFill>
              </a:rPr>
              <a:t>a </a:t>
            </a:r>
            <a:r>
              <a:rPr lang="en-US" sz="2800" b="1" u="sng" dirty="0" smtClean="0">
                <a:solidFill>
                  <a:srgbClr val="99FFCC"/>
                </a:solidFill>
              </a:rPr>
              <a:t>TV </a:t>
            </a:r>
            <a:r>
              <a:rPr lang="en-US" sz="2800" b="1" dirty="0">
                <a:solidFill>
                  <a:srgbClr val="99FFCC"/>
                </a:solidFill>
              </a:rPr>
              <a:t>in your room?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sz="2800" b="1" dirty="0">
              <a:solidFill>
                <a:srgbClr val="FFFF66"/>
              </a:solidFill>
            </a:endParaRPr>
          </a:p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Char char="Ø"/>
            </a:pPr>
            <a:r>
              <a:rPr lang="en-US" sz="2800" b="1" dirty="0">
                <a:solidFill>
                  <a:srgbClr val="99FFCC"/>
                </a:solidFill>
              </a:rPr>
              <a:t>There</a:t>
            </a:r>
            <a:r>
              <a:rPr lang="en-US" sz="2800" b="1" dirty="0">
                <a:solidFill>
                  <a:srgbClr val="FFFF66"/>
                </a:solidFill>
              </a:rPr>
              <a:t> </a:t>
            </a:r>
            <a:r>
              <a:rPr lang="en-US" sz="2800" b="1" dirty="0">
                <a:solidFill>
                  <a:srgbClr val="FF3300"/>
                </a:solidFill>
              </a:rPr>
              <a:t>are</a:t>
            </a:r>
            <a:r>
              <a:rPr lang="en-US" sz="2800" b="1" dirty="0">
                <a:solidFill>
                  <a:srgbClr val="FFFF66"/>
                </a:solidFill>
              </a:rPr>
              <a:t> </a:t>
            </a:r>
            <a:r>
              <a:rPr lang="en-US" sz="2800" b="1" dirty="0" smtClean="0">
                <a:solidFill>
                  <a:srgbClr val="99FFCC"/>
                </a:solidFill>
              </a:rPr>
              <a:t> </a:t>
            </a:r>
            <a:r>
              <a:rPr lang="en-US" sz="2800" b="1" u="sng" dirty="0">
                <a:solidFill>
                  <a:srgbClr val="99FFCC"/>
                </a:solidFill>
              </a:rPr>
              <a:t>flowers</a:t>
            </a:r>
            <a:r>
              <a:rPr lang="en-US" sz="2800" b="1" dirty="0">
                <a:solidFill>
                  <a:srgbClr val="99FFCC"/>
                </a:solidFill>
              </a:rPr>
              <a:t> in my room.</a:t>
            </a:r>
          </a:p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sz="2800" b="1" dirty="0">
                <a:solidFill>
                  <a:srgbClr val="FFFF66"/>
                </a:solidFill>
              </a:rPr>
              <a:t>   </a:t>
            </a:r>
            <a:r>
              <a:rPr lang="en-US" sz="2800" b="1" dirty="0">
                <a:solidFill>
                  <a:srgbClr val="99FFCC"/>
                </a:solidFill>
              </a:rPr>
              <a:t>There</a:t>
            </a:r>
            <a:r>
              <a:rPr lang="en-US" sz="2800" b="1" dirty="0">
                <a:solidFill>
                  <a:srgbClr val="FFFF66"/>
                </a:solidFill>
              </a:rPr>
              <a:t> </a:t>
            </a:r>
            <a:r>
              <a:rPr lang="en-US" sz="2800" b="1" dirty="0">
                <a:solidFill>
                  <a:srgbClr val="FF3300"/>
                </a:solidFill>
              </a:rPr>
              <a:t>aren’t</a:t>
            </a:r>
            <a:r>
              <a:rPr lang="en-US" sz="2800" b="1" dirty="0">
                <a:solidFill>
                  <a:srgbClr val="FFFF66"/>
                </a:solidFill>
              </a:rPr>
              <a:t> </a:t>
            </a:r>
            <a:r>
              <a:rPr lang="en-US" sz="2800" b="1" dirty="0" smtClean="0">
                <a:solidFill>
                  <a:srgbClr val="99FFCC"/>
                </a:solidFill>
              </a:rPr>
              <a:t> </a:t>
            </a:r>
            <a:r>
              <a:rPr lang="en-US" sz="2800" b="1" u="sng" dirty="0">
                <a:solidFill>
                  <a:srgbClr val="99FFCC"/>
                </a:solidFill>
              </a:rPr>
              <a:t>pictures</a:t>
            </a:r>
            <a:r>
              <a:rPr lang="en-US" sz="2800" b="1" dirty="0">
                <a:solidFill>
                  <a:srgbClr val="99FFCC"/>
                </a:solidFill>
              </a:rPr>
              <a:t> in my room.</a:t>
            </a:r>
          </a:p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sz="2800" b="1" dirty="0">
                <a:solidFill>
                  <a:srgbClr val="FFFF66"/>
                </a:solidFill>
              </a:rPr>
              <a:t>    </a:t>
            </a:r>
            <a:r>
              <a:rPr lang="en-US" sz="2800" b="1" dirty="0">
                <a:solidFill>
                  <a:srgbClr val="FF3300"/>
                </a:solidFill>
              </a:rPr>
              <a:t>Are</a:t>
            </a:r>
            <a:r>
              <a:rPr lang="en-US" sz="2800" b="1" dirty="0">
                <a:solidFill>
                  <a:srgbClr val="FFFF66"/>
                </a:solidFill>
              </a:rPr>
              <a:t> </a:t>
            </a:r>
            <a:r>
              <a:rPr lang="en-US" sz="2800" b="1" dirty="0">
                <a:solidFill>
                  <a:srgbClr val="99FFCC"/>
                </a:solidFill>
              </a:rPr>
              <a:t>there </a:t>
            </a:r>
            <a:r>
              <a:rPr lang="en-US" sz="2800" b="1" dirty="0" smtClean="0">
                <a:solidFill>
                  <a:srgbClr val="99FFCC"/>
                </a:solidFill>
              </a:rPr>
              <a:t>  </a:t>
            </a:r>
            <a:r>
              <a:rPr lang="en-US" sz="2800" b="1" u="sng" dirty="0">
                <a:solidFill>
                  <a:srgbClr val="99FFCC"/>
                </a:solidFill>
              </a:rPr>
              <a:t>flowers</a:t>
            </a:r>
            <a:r>
              <a:rPr lang="en-US" sz="2800" b="1" dirty="0">
                <a:solidFill>
                  <a:srgbClr val="99FFCC"/>
                </a:solidFill>
              </a:rPr>
              <a:t> in your room?</a:t>
            </a:r>
          </a:p>
          <a:p>
            <a:pPr>
              <a:lnSpc>
                <a:spcPct val="80000"/>
              </a:lnSpc>
              <a:buClr>
                <a:srgbClr val="FF3300"/>
              </a:buClr>
              <a:buFont typeface="Wingdings" pitchFamily="2" charset="2"/>
              <a:buNone/>
            </a:pPr>
            <a:r>
              <a:rPr lang="en-US" sz="2800" b="1" dirty="0">
                <a:solidFill>
                  <a:srgbClr val="FFFF66"/>
                </a:solidFill>
              </a:rPr>
              <a:t>    </a:t>
            </a:r>
            <a:endParaRPr lang="ru-RU" sz="2800" b="1" dirty="0">
              <a:solidFill>
                <a:srgbClr val="FFFF66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3993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399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1500"/>
                            </p:stCondLst>
                            <p:childTnLst>
                              <p:par>
                                <p:cTn id="26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399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99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2500"/>
                            </p:stCondLst>
                            <p:childTnLst>
                              <p:par>
                                <p:cTn id="34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3993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000"/>
                            </p:stCondLst>
                            <p:childTnLst>
                              <p:par>
                                <p:cTn id="38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993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3500"/>
                            </p:stCondLst>
                            <p:childTnLst>
                              <p:par>
                                <p:cTn id="42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993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/>
      <p:bldP spid="39939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HOME SWEET HOME</a:t>
            </a:r>
            <a:endParaRPr lang="ru-RU" dirty="0"/>
          </a:p>
        </p:txBody>
      </p:sp>
      <p:pic>
        <p:nvPicPr>
          <p:cNvPr id="2051" name="Рисунок 1" descr="http://festival.1september.ru/articles/571427/img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1428736"/>
            <a:ext cx="835824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71480"/>
            <a:ext cx="8429684" cy="82791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5">
                    <a:lumMod val="25000"/>
                  </a:schemeClr>
                </a:solidFill>
              </a:rPr>
              <a:t>Our house</a:t>
            </a:r>
          </a:p>
          <a:p>
            <a:pPr algn="just"/>
            <a:endParaRPr lang="en-US" sz="32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just"/>
            <a:r>
              <a:rPr lang="en-US" sz="2800" dirty="0" smtClean="0">
                <a:solidFill>
                  <a:schemeClr val="accent5">
                    <a:lumMod val="25000"/>
                  </a:schemeClr>
                </a:solidFill>
              </a:rPr>
              <a:t>We live in a new</a:t>
            </a:r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        . I like my             . I have</a:t>
            </a:r>
          </a:p>
          <a:p>
            <a:pPr algn="just"/>
            <a:endParaRPr lang="en-US" sz="3200" dirty="0">
              <a:solidFill>
                <a:schemeClr val="accent5">
                  <a:lumMod val="25000"/>
                </a:schemeClr>
              </a:solidFill>
            </a:endParaRPr>
          </a:p>
          <a:p>
            <a:pPr algn="just"/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a          and</a:t>
            </a:r>
            <a:r>
              <a:rPr lang="ru-RU" sz="3200" dirty="0" smtClean="0">
                <a:solidFill>
                  <a:schemeClr val="accent5">
                    <a:lumMod val="25000"/>
                  </a:schemeClr>
                </a:solidFill>
              </a:rPr>
              <a:t> </a:t>
            </a:r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a    </a:t>
            </a:r>
            <a:r>
              <a:rPr lang="ru-RU" sz="3200" dirty="0" smtClean="0">
                <a:solidFill>
                  <a:schemeClr val="accent5">
                    <a:lumMod val="25000"/>
                  </a:schemeClr>
                </a:solidFill>
              </a:rPr>
              <a:t>        </a:t>
            </a:r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in my room. I have no</a:t>
            </a:r>
          </a:p>
          <a:p>
            <a:pPr algn="just"/>
            <a:endParaRPr lang="en-US" sz="32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just"/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.          I have a          near the       . And the</a:t>
            </a:r>
          </a:p>
          <a:p>
            <a:pPr algn="just"/>
            <a:endParaRPr lang="en-US" sz="32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l"/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        is next to it. I have a            on the          </a:t>
            </a:r>
          </a:p>
          <a:p>
            <a:pPr algn="l"/>
            <a:endParaRPr lang="en-US" sz="32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l"/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The           is on the wall to the left of the        </a:t>
            </a:r>
          </a:p>
          <a:p>
            <a:pPr algn="l"/>
            <a:endParaRPr lang="en-US" sz="24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l"/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I  like my              .</a:t>
            </a:r>
          </a:p>
          <a:p>
            <a:pPr algn="just"/>
            <a:endParaRPr lang="en-US" sz="32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just"/>
            <a:r>
              <a:rPr lang="en-US" sz="3200" dirty="0" smtClean="0">
                <a:solidFill>
                  <a:schemeClr val="accent5">
                    <a:lumMod val="25000"/>
                  </a:schemeClr>
                </a:solidFill>
              </a:rPr>
              <a:t>           </a:t>
            </a:r>
          </a:p>
          <a:p>
            <a:pPr algn="just"/>
            <a:endParaRPr lang="en-US" sz="3200" dirty="0" smtClean="0">
              <a:solidFill>
                <a:schemeClr val="accent5">
                  <a:lumMod val="25000"/>
                </a:schemeClr>
              </a:solidFill>
            </a:endParaRPr>
          </a:p>
          <a:p>
            <a:pPr algn="just"/>
            <a:endParaRPr lang="ru-RU" sz="3200" dirty="0">
              <a:solidFill>
                <a:schemeClr val="accent5">
                  <a:lumMod val="25000"/>
                </a:schemeClr>
              </a:solidFill>
            </a:endParaRPr>
          </a:p>
        </p:txBody>
      </p:sp>
      <p:pic>
        <p:nvPicPr>
          <p:cNvPr id="3" name="Рисунок 2" descr="дом5.wm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286116" y="1214422"/>
            <a:ext cx="643027" cy="947033"/>
          </a:xfrm>
          <a:prstGeom prst="rect">
            <a:avLst/>
          </a:prstGeom>
        </p:spPr>
      </p:pic>
      <p:pic>
        <p:nvPicPr>
          <p:cNvPr id="5" name="Рисунок 4" descr="детска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86446" y="1357298"/>
            <a:ext cx="1141639" cy="760413"/>
          </a:xfrm>
          <a:prstGeom prst="rect">
            <a:avLst/>
          </a:prstGeom>
        </p:spPr>
      </p:pic>
      <p:pic>
        <p:nvPicPr>
          <p:cNvPr id="19456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2143116"/>
            <a:ext cx="903287" cy="8902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94564" name="Picture 4"/>
          <p:cNvPicPr>
            <a:picLocks noChangeAspect="1" noChangeArrowheads="1"/>
          </p:cNvPicPr>
          <p:nvPr/>
        </p:nvPicPr>
        <p:blipFill>
          <a:blip r:embed="rId5" cstate="print"/>
          <a:srcRect t="15977" r="3398"/>
          <a:stretch>
            <a:fillRect/>
          </a:stretch>
        </p:blipFill>
        <p:spPr bwMode="auto">
          <a:xfrm>
            <a:off x="571472" y="4143380"/>
            <a:ext cx="744537" cy="9116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" name="Рисунок 7" descr="компьютер.wmf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403901" y="4076751"/>
            <a:ext cx="869899" cy="909642"/>
          </a:xfrm>
          <a:prstGeom prst="rect">
            <a:avLst/>
          </a:prstGeom>
        </p:spPr>
      </p:pic>
      <p:pic>
        <p:nvPicPr>
          <p:cNvPr id="9" name="Рисунок 8" descr="часы2.WMF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1428728" y="5214950"/>
            <a:ext cx="815025" cy="837407"/>
          </a:xfrm>
          <a:prstGeom prst="rect">
            <a:avLst/>
          </a:prstGeom>
        </p:spPr>
      </p:pic>
      <p:pic>
        <p:nvPicPr>
          <p:cNvPr id="10" name="Рисунок 9" descr="дверь.WMF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7810500" y="5080794"/>
            <a:ext cx="635000" cy="934821"/>
          </a:xfrm>
          <a:prstGeom prst="rect">
            <a:avLst/>
          </a:prstGeom>
        </p:spPr>
      </p:pic>
      <p:pic>
        <p:nvPicPr>
          <p:cNvPr id="11" name="Рисунок 10" descr="окно.wmf"/>
          <p:cNvPicPr>
            <a:picLocks noChangeAspect="1"/>
          </p:cNvPicPr>
          <p:nvPr/>
        </p:nvPicPr>
        <p:blipFill>
          <a:blip r:embed="rId9" cstate="print"/>
          <a:stretch>
            <a:fillRect/>
          </a:stretch>
        </p:blipFill>
        <p:spPr>
          <a:xfrm>
            <a:off x="5857884" y="3071810"/>
            <a:ext cx="497662" cy="923132"/>
          </a:xfrm>
          <a:prstGeom prst="rect">
            <a:avLst/>
          </a:prstGeom>
        </p:spPr>
      </p:pic>
      <p:pic>
        <p:nvPicPr>
          <p:cNvPr id="194566" name="Picture 6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500034" y="3357562"/>
            <a:ext cx="912812" cy="683858"/>
          </a:xfrm>
          <a:prstGeom prst="rect">
            <a:avLst/>
          </a:prstGeom>
          <a:noFill/>
        </p:spPr>
      </p:pic>
      <p:pic>
        <p:nvPicPr>
          <p:cNvPr id="14" name="Picture 4" descr="парта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3286116" y="3357562"/>
            <a:ext cx="838200" cy="638816"/>
          </a:xfrm>
          <a:prstGeom prst="rect">
            <a:avLst/>
          </a:prstGeom>
          <a:noFill/>
        </p:spPr>
      </p:pic>
      <p:pic>
        <p:nvPicPr>
          <p:cNvPr id="13" name="Picture 7" descr="диван"/>
          <p:cNvPicPr>
            <a:picLocks noChangeAspect="1" noChangeArrowheads="1"/>
          </p:cNvPicPr>
          <p:nvPr/>
        </p:nvPicPr>
        <p:blipFill>
          <a:blip r:embed="rId12" cstate="print">
            <a:lum contrast="12000"/>
          </a:blip>
          <a:srcRect/>
          <a:stretch>
            <a:fillRect/>
          </a:stretch>
        </p:blipFill>
        <p:spPr bwMode="auto">
          <a:xfrm>
            <a:off x="2928926" y="2285992"/>
            <a:ext cx="122384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4" descr="парта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7569201" y="4311650"/>
            <a:ext cx="838200" cy="638816"/>
          </a:xfrm>
          <a:prstGeom prst="rect">
            <a:avLst/>
          </a:prstGeom>
          <a:noFill/>
        </p:spPr>
      </p:pic>
      <p:pic>
        <p:nvPicPr>
          <p:cNvPr id="16" name="Рисунок 15" descr="детска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08300" y="5932487"/>
            <a:ext cx="1141639" cy="760413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>
                <a:solidFill>
                  <a:srgbClr val="FFFF66"/>
                </a:solidFill>
              </a:rPr>
              <a:t>Let’s do a little test!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 lnSpcReduction="10000"/>
          </a:bodyPr>
          <a:lstStyle/>
          <a:p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Вставьте слова </a:t>
            </a:r>
            <a:r>
              <a:rPr lang="en-US" sz="2800" b="1" i="1" dirty="0" smtClean="0">
                <a:solidFill>
                  <a:schemeClr val="accent3">
                    <a:lumMod val="75000"/>
                  </a:schemeClr>
                </a:solidFill>
              </a:rPr>
              <a:t>is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 / </a:t>
            </a:r>
            <a:r>
              <a:rPr lang="en-US" sz="2800" b="1" i="1" dirty="0" smtClean="0">
                <a:solidFill>
                  <a:schemeClr val="accent3">
                    <a:lumMod val="75000"/>
                  </a:schemeClr>
                </a:solidFill>
              </a:rPr>
              <a:t>are 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в нужной форме</a:t>
            </a:r>
            <a:endParaRPr lang="en-US" sz="2800" b="1" i="1" dirty="0" smtClean="0">
              <a:solidFill>
                <a:schemeClr val="accent3">
                  <a:lumMod val="75000"/>
                </a:schemeClr>
              </a:solidFill>
            </a:endParaRPr>
          </a:p>
          <a:p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</a:rPr>
              <a:t>1. There ___ a TV in front of the sofa.</a:t>
            </a:r>
          </a:p>
          <a:p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</a:rPr>
              <a:t>2. There ________ two chairs in the kitchen.</a:t>
            </a:r>
          </a:p>
          <a:p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</a:rPr>
              <a:t>3. There ____ no  mirror on the wall.</a:t>
            </a:r>
          </a:p>
          <a:p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</a:rPr>
              <a:t>4. ______ there a carpet on the floor?</a:t>
            </a:r>
          </a:p>
          <a:p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</a:rPr>
              <a:t>5. There _____ a lamp on the table.</a:t>
            </a:r>
          </a:p>
          <a:p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</a:rPr>
              <a:t>6. _____ there windows in the living room?</a:t>
            </a:r>
          </a:p>
          <a:p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</a:rPr>
              <a:t>7. There ______ an armchair near the table.</a:t>
            </a:r>
          </a:p>
          <a:p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</a:rPr>
              <a:t>8. ____ there a picture in the bedroom?</a:t>
            </a:r>
          </a:p>
          <a:p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</a:rPr>
              <a:t>9. There _____ no books on the shelf.</a:t>
            </a:r>
          </a:p>
          <a:p>
            <a:r>
              <a:rPr lang="en-US" sz="2400" b="1" i="1" dirty="0" smtClean="0">
                <a:solidFill>
                  <a:schemeClr val="accent3">
                    <a:lumMod val="75000"/>
                  </a:schemeClr>
                </a:solidFill>
              </a:rPr>
              <a:t>10. _____ there flowers in the vase? </a:t>
            </a:r>
            <a:endParaRPr lang="ru-RU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MAKE A SENTANSE 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a) a sofa, in, there, living room, is the.</a:t>
            </a:r>
          </a:p>
          <a:p>
            <a:r>
              <a:rPr lang="en-US" dirty="0" smtClean="0"/>
              <a:t>b) the, two, beds, there, in, bedroom, are.</a:t>
            </a:r>
          </a:p>
          <a:p>
            <a:r>
              <a:rPr lang="en-US" dirty="0" smtClean="0"/>
              <a:t>c) on, there, a mirror, is, the, wall.</a:t>
            </a:r>
          </a:p>
          <a:p>
            <a:r>
              <a:rPr lang="en-US" dirty="0" smtClean="0"/>
              <a:t>d) a clock, the, is, there, table, on ?</a:t>
            </a:r>
          </a:p>
          <a:p>
            <a:r>
              <a:rPr lang="en-US" dirty="0" smtClean="0"/>
              <a:t>e) carpet, on, there, no, is, floor, the.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CHECK!</a:t>
            </a:r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00B0F0"/>
          </a:solidFill>
        </p:spPr>
        <p:txBody>
          <a:bodyPr/>
          <a:lstStyle/>
          <a:p>
            <a:pPr marL="514350" indent="-514350">
              <a:buNone/>
            </a:pPr>
            <a:r>
              <a:rPr lang="en-US" dirty="0" smtClean="0"/>
              <a:t> </a:t>
            </a:r>
          </a:p>
          <a:p>
            <a:pPr marL="514350" indent="-514350">
              <a:buNone/>
            </a:pPr>
            <a:r>
              <a:rPr lang="en-US" dirty="0" smtClean="0"/>
              <a:t>a)  There is a sofa in the living room.</a:t>
            </a:r>
          </a:p>
          <a:p>
            <a:pPr marL="514350" indent="-514350">
              <a:buNone/>
            </a:pPr>
            <a:r>
              <a:rPr lang="en-US" dirty="0" smtClean="0"/>
              <a:t>b)  There are two beds in the bedroom.</a:t>
            </a:r>
          </a:p>
          <a:p>
            <a:pPr marL="514350" indent="-514350">
              <a:buNone/>
            </a:pPr>
            <a:r>
              <a:rPr lang="en-US" dirty="0" smtClean="0"/>
              <a:t>c)  There is a mirror on the wall.</a:t>
            </a:r>
          </a:p>
          <a:p>
            <a:pPr marL="514350" indent="-514350">
              <a:buNone/>
            </a:pPr>
            <a:r>
              <a:rPr lang="en-US" dirty="0" smtClean="0"/>
              <a:t>d)  Is there a clock on the table?</a:t>
            </a:r>
          </a:p>
          <a:p>
            <a:pPr marL="514350" indent="-514350">
              <a:buNone/>
            </a:pPr>
            <a:r>
              <a:rPr lang="en-US" dirty="0" smtClean="0"/>
              <a:t>e)  There is no carpet on the floor.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US" dirty="0" smtClean="0">
                <a:solidFill>
                  <a:srgbClr val="FF0000"/>
                </a:solidFill>
              </a:rPr>
              <a:t>HOME SWEET HOME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81414" y="2967335"/>
            <a:ext cx="4981172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THANK YOU!!!</a:t>
            </a:r>
          </a:p>
          <a:p>
            <a:pPr algn="ctr"/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GOOD BYE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171</TotalTime>
  <Words>380</Words>
  <Application>Microsoft Office PowerPoint</Application>
  <PresentationFormat>Экран (4:3)</PresentationFormat>
  <Paragraphs>58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Трек</vt:lpstr>
      <vt:lpstr>HOME SWEET HOME</vt:lpstr>
      <vt:lpstr>HOME SWEET HOME</vt:lpstr>
      <vt:lpstr>                   Let’s learn! </vt:lpstr>
      <vt:lpstr>HOME SWEET HOME</vt:lpstr>
      <vt:lpstr>Презентация PowerPoint</vt:lpstr>
      <vt:lpstr>Let’s do a little test!</vt:lpstr>
      <vt:lpstr>MAKE A SENTANSE </vt:lpstr>
      <vt:lpstr>CHECK!</vt:lpstr>
      <vt:lpstr>HOME SWEET HOME</vt:lpstr>
    </vt:vector>
  </TitlesOfParts>
  <Company>Дом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HOME SWEET HOME</dc:title>
  <dc:creator>Людмила</dc:creator>
  <cp:lastModifiedBy>Людмила</cp:lastModifiedBy>
  <cp:revision>23</cp:revision>
  <dcterms:created xsi:type="dcterms:W3CDTF">2012-02-23T12:51:53Z</dcterms:created>
  <dcterms:modified xsi:type="dcterms:W3CDTF">2012-08-25T14:19:49Z</dcterms:modified>
</cp:coreProperties>
</file>