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CCB14D-E6A0-45FE-AC64-D64191663BD1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76D0F6-6D0D-4035-A747-D03CE39D2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8356" y="3571876"/>
            <a:ext cx="6905644" cy="1071570"/>
          </a:xfrm>
        </p:spPr>
        <p:txBody>
          <a:bodyPr>
            <a:normAutofit fontScale="25000" lnSpcReduction="20000"/>
          </a:bodyPr>
          <a:lstStyle/>
          <a:p>
            <a:endParaRPr lang="ru-RU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1880 – 1921)</a:t>
            </a:r>
            <a:endParaRPr lang="ru-RU" sz="28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Александр Александрович Блок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_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643314"/>
            <a:ext cx="2107421" cy="2857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20г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643050"/>
            <a:ext cx="2962275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Bl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1071546"/>
            <a:ext cx="4074198" cy="5214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Детство поэта</a:t>
            </a:r>
            <a:endParaRPr lang="ru-RU" dirty="0"/>
          </a:p>
        </p:txBody>
      </p:sp>
      <p:pic>
        <p:nvPicPr>
          <p:cNvPr id="4" name="Содержимое 3" descr="x_5f866dc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6144" y="1524000"/>
            <a:ext cx="318135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59936" cy="466726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  </a:t>
            </a:r>
          </a:p>
          <a:p>
            <a:pPr>
              <a:lnSpc>
                <a:spcPct val="150000"/>
              </a:lnSpc>
              <a:buNone/>
            </a:pPr>
            <a:endParaRPr lang="ru-RU" sz="4000" dirty="0" smtClean="0"/>
          </a:p>
          <a:p>
            <a:pPr>
              <a:lnSpc>
                <a:spcPct val="150000"/>
              </a:lnSpc>
              <a:buNone/>
            </a:pPr>
            <a:r>
              <a:rPr lang="ru-RU" sz="8400" dirty="0" smtClean="0">
                <a:latin typeface="Monotype Corsiva" pitchFamily="66" charset="0"/>
              </a:rPr>
              <a:t>   В 1880 году в Санкт – Петербурге родился Александр Александрович Блок.</a:t>
            </a:r>
            <a:endParaRPr lang="ru-RU" sz="8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Родители Блока</a:t>
            </a:r>
            <a:endParaRPr lang="ru-RU" dirty="0"/>
          </a:p>
        </p:txBody>
      </p:sp>
      <p:pic>
        <p:nvPicPr>
          <p:cNvPr id="5" name="Содержимое 4" descr="Мать поэта_А.А.Кублицкая-Пиоттух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32719" y="1524000"/>
            <a:ext cx="31082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4" descr="1Отец поэта, Александр Львович Блок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71245" y="1524000"/>
            <a:ext cx="3013148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Введенская гимназия</a:t>
            </a:r>
            <a:endParaRPr lang="ru-RU" dirty="0"/>
          </a:p>
        </p:txBody>
      </p:sp>
      <p:pic>
        <p:nvPicPr>
          <p:cNvPr id="5" name="Рисунок 4" descr="ubvyfpb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571612"/>
            <a:ext cx="6677025" cy="43624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Блок и театр</a:t>
            </a:r>
            <a:endParaRPr lang="ru-RU" dirty="0"/>
          </a:p>
        </p:txBody>
      </p:sp>
      <p:pic>
        <p:nvPicPr>
          <p:cNvPr id="4" name="Содержимое 3" descr="Домашний театр Гамлет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357298"/>
            <a:ext cx="3060674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ru-RU" sz="3000" dirty="0" smtClean="0">
                <a:latin typeface="Monotype Corsiva" pitchFamily="66" charset="0"/>
              </a:rPr>
              <a:t>   В 1897 году Александр Блок мечтает стать актером и участвует в любительских спектаклях.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300" dirty="0" smtClean="0">
                <a:latin typeface="Monotype Corsiva" pitchFamily="66" charset="0"/>
              </a:rPr>
              <a:t>Домашний театр. Гамлет.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Блок и театр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Monotype Corsiva" pitchFamily="66" charset="0"/>
              </a:rPr>
              <a:t>    А. А. Блок в роли Гамлета в любительском спектакле.</a:t>
            </a:r>
            <a:endParaRPr lang="ru-RU" sz="4400" dirty="0"/>
          </a:p>
        </p:txBody>
      </p:sp>
      <p:pic>
        <p:nvPicPr>
          <p:cNvPr id="5" name="Содержимое 4" descr=". А. Блок в роли Гамлета в любительском спектакле Бобловского театра. Фотография. 1898 г.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524000"/>
            <a:ext cx="3643337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571472" y="928670"/>
            <a:ext cx="4059936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ru-RU" dirty="0" smtClean="0"/>
              <a:t>   </a:t>
            </a:r>
            <a:r>
              <a:rPr lang="ru-RU" sz="4800" dirty="0" smtClean="0">
                <a:latin typeface="Monotype Corsiva" pitchFamily="66" charset="0"/>
                <a:cs typeface="Times New Roman" pitchFamily="18" charset="0"/>
              </a:rPr>
              <a:t>В 1898 году оканчивает Введенскую гимназию, </a:t>
            </a:r>
          </a:p>
          <a:p>
            <a:pPr>
              <a:lnSpc>
                <a:spcPct val="160000"/>
              </a:lnSpc>
              <a:buNone/>
            </a:pPr>
            <a:r>
              <a:rPr lang="ru-RU" sz="4800" dirty="0" smtClean="0">
                <a:latin typeface="Monotype Corsiva" pitchFamily="66" charset="0"/>
                <a:cs typeface="Times New Roman" pitchFamily="18" charset="0"/>
              </a:rPr>
              <a:t>   получает аттестат зрелости.</a:t>
            </a:r>
            <a:endParaRPr lang="ru-RU" sz="4800" dirty="0"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Содержимое 5" descr="А.Блок 1898г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44244" y="1524000"/>
            <a:ext cx="3867150" cy="457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8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59936" cy="5238768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ru-RU" sz="3200" dirty="0" smtClean="0">
                <a:latin typeface="Monotype Corsiva" pitchFamily="66" charset="0"/>
              </a:rPr>
              <a:t>    Александр Александрович Блок поступает на юридический факультет Петербургского университета.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2" name="Содержимое 11" descr="gimnas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83524" y="1524000"/>
            <a:ext cx="3588589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Обложки книг</a:t>
            </a:r>
            <a:endParaRPr lang="ru-RU" dirty="0"/>
          </a:p>
        </p:txBody>
      </p:sp>
      <p:pic>
        <p:nvPicPr>
          <p:cNvPr id="6" name="Содержимое 5" descr="46070317_0.t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786578" y="1785926"/>
            <a:ext cx="1952628" cy="2922288"/>
          </a:xfrm>
          <a:prstGeom prst="rect">
            <a:avLst/>
          </a:prstGeom>
        </p:spPr>
      </p:pic>
      <p:pic>
        <p:nvPicPr>
          <p:cNvPr id="7" name="Рисунок 6" descr="img157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1500174"/>
            <a:ext cx="2267744" cy="3176703"/>
          </a:xfrm>
          <a:prstGeom prst="rect">
            <a:avLst/>
          </a:prstGeom>
        </p:spPr>
      </p:pic>
      <p:pic>
        <p:nvPicPr>
          <p:cNvPr id="9" name="Содержимое 8" descr="ab5efbf0_0.tmp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285720" y="1643050"/>
            <a:ext cx="3114675" cy="43338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</TotalTime>
  <Words>93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Александр Александрович Блок</vt:lpstr>
      <vt:lpstr>Детство поэта</vt:lpstr>
      <vt:lpstr>Родители Блока</vt:lpstr>
      <vt:lpstr>Введенская гимназия</vt:lpstr>
      <vt:lpstr>Блок и театр</vt:lpstr>
      <vt:lpstr>Блок и театр</vt:lpstr>
      <vt:lpstr>Слайд 7</vt:lpstr>
      <vt:lpstr>Слайд 8</vt:lpstr>
      <vt:lpstr>Обложки книг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Александрович Блок</dc:title>
  <dc:creator>Natali</dc:creator>
  <cp:lastModifiedBy>Natali</cp:lastModifiedBy>
  <cp:revision>19</cp:revision>
  <dcterms:created xsi:type="dcterms:W3CDTF">2015-02-25T14:21:43Z</dcterms:created>
  <dcterms:modified xsi:type="dcterms:W3CDTF">2015-02-25T17:13:12Z</dcterms:modified>
</cp:coreProperties>
</file>