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 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Подготовила 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 err="1"/>
              <a:t>Кочетова</a:t>
            </a:r>
            <a:r>
              <a:rPr lang="ru-RU" dirty="0"/>
              <a:t> Елена Юрьевна</a:t>
            </a:r>
          </a:p>
          <a:p>
            <a:r>
              <a:rPr lang="ru-RU" dirty="0"/>
              <a:t>Г. Воронеж</a:t>
            </a:r>
          </a:p>
          <a:p>
            <a:r>
              <a:rPr lang="ru-RU"/>
              <a:t>МБОУ СОШ №87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52414"/>
            <a:ext cx="7704856" cy="22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1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«Храбрый петух»</a:t>
            </a:r>
            <a:endParaRPr lang="ru-RU" b="1" dirty="0"/>
          </a:p>
        </p:txBody>
      </p:sp>
      <p:pic>
        <p:nvPicPr>
          <p:cNvPr id="2050" name="Picture 2" descr="D:\Школа\письмо\для презентации\петух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801488" cy="40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edcomp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33400"/>
            <a:ext cx="9128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0.00278 C -0.09531 0.02937 -0.06649 0.06174 -0.05364 0.10245 C -0.0408 0.14685 -0.0342 0.19958 -0.02812 0.25231 C -0.02135 0.30504 -0.02812 0.34921 -0.0342 0.39778 C -0.0408 0.44287 -0.05035 0.49144 -0.07309 0.53145 C -0.09201 0.57215 -0.12413 0.60453 -0.1592 0.62904 C -0.19149 0.6531 -0.22969 0.66928 -0.26805 0.67761 C -0.30642 0.68547 -0.34479 0.68547 -0.38038 0.67761 C -0.41858 0.66928 -0.45364 0.6487 -0.48246 0.61655 C -0.51146 0.58834 -0.53698 0.5518 -0.54983 0.5074 C -0.5658 0.46669 -0.57205 0.4105 -0.57205 0.3654 C -0.57535 0.32123 -0.57205 0.2685 -0.5559 0.22409 C -0.54028 0.18339 -0.51146 0.15101 -0.47309 0.13482 C -0.4342 0.12303 -0.39583 0.13922 -0.37031 0.1672 C -0.34809 0.19542 -0.33194 0.24028 -0.32864 0.29232 C -0.32864 0.34505 -0.33194 0.39361 -0.34809 0.43432 C -0.36424 0.47525 -0.36094 0.48288 -0.42483 0.53561 C -0.48246 0.5925 -0.54028 0.57631 -0.57535 0.58001 C -0.61024 0.58001 -0.63924 0.56383 -0.67413 0.54764 C -0.71302 0.52798 -0.74479 0.49144 -0.76753 0.45906 C -0.78976 0.42668 -0.79913 0.38598 -0.81198 0.32123 C -0.82135 0.25647 -0.82135 0.22409 -0.82135 0.17507 C -0.82135 0.1265 -0.82135 0.07793 -0.82135 0.02937 " pathEditMode="relative" rAng="0" ptsTypes="fffffffffffffffffffffff">
                                      <p:cBhvr>
                                        <p:cTn id="6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52" y="34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56r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4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2.7012E-6 L 0.36459 0.32516 L 0.24115 0.85199 L -0.15503 0.85199 L -0.27812 0.32516 L 0.04323 -2.7012E-6 Z " pathEditMode="relative" rAng="0" ptsTypes="FFFFFF">
                                      <p:cBhvr>
                                        <p:cTn id="6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J0283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1262 C 3.33333E-6 0.21831 0.09965 0.30527 0.22118 0.30527 C 0.36441 0.30527 0.41614 0.20883 0.43802 0.15101 L 0.46041 0.074 C 0.48264 0.01618 0.53767 -0.08002 0.69948 -0.08002 C 0.80312 -0.08002 0.92083 0.0067 0.92083 0.11262 C 0.92083 0.21831 0.80312 0.30527 0.69948 0.30527 C 0.53767 0.30527 0.48264 0.20883 0.46041 0.15101 L 0.43802 0.074 C 0.41614 0.01618 0.36441 -0.08002 0.22118 -0.08002 C 0.09965 -0.08002 3.33333E-6 0.0067 3.33333E-6 0.11262 Z " pathEditMode="relative" rAng="0" ptsTypes="ffFffffFfff">
                                      <p:cBhvr>
                                        <p:cTn id="6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Отгадайте ребус 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2448272" cy="357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1454"/>
            <a:ext cx="2808312" cy="35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8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на уроке мы проходили…</a:t>
            </a:r>
          </a:p>
          <a:p>
            <a:r>
              <a:rPr lang="ru-RU" dirty="0" smtClean="0"/>
              <a:t>Я понял…</a:t>
            </a:r>
          </a:p>
          <a:p>
            <a:r>
              <a:rPr lang="ru-RU" dirty="0" smtClean="0"/>
              <a:t>Мне было сложно…</a:t>
            </a:r>
          </a:p>
          <a:p>
            <a:endParaRPr lang="ru-RU" dirty="0"/>
          </a:p>
          <a:p>
            <a:r>
              <a:rPr lang="ru-RU" dirty="0" smtClean="0"/>
              <a:t>Домашнее задание:</a:t>
            </a:r>
          </a:p>
          <a:p>
            <a:r>
              <a:rPr lang="ru-RU" dirty="0" smtClean="0"/>
              <a:t>Аз. С. 94</a:t>
            </a:r>
          </a:p>
          <a:p>
            <a:r>
              <a:rPr lang="ru-RU" dirty="0" smtClean="0"/>
              <a:t>«Хозяйка, брюхо»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2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</TotalTime>
  <Words>51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Звук Х</vt:lpstr>
      <vt:lpstr>Презентация PowerPoint</vt:lpstr>
      <vt:lpstr>«Храбрый петух»</vt:lpstr>
      <vt:lpstr>Презентация PowerPoint</vt:lpstr>
      <vt:lpstr>Презентация PowerPoint</vt:lpstr>
      <vt:lpstr>Презентация PowerPoint</vt:lpstr>
      <vt:lpstr>Отгадайте ребус </vt:lpstr>
      <vt:lpstr>Итог урока: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Х</dc:title>
  <dc:creator>Santeros</dc:creator>
  <cp:lastModifiedBy>User</cp:lastModifiedBy>
  <cp:revision>3</cp:revision>
  <dcterms:created xsi:type="dcterms:W3CDTF">2015-02-14T12:04:04Z</dcterms:created>
  <dcterms:modified xsi:type="dcterms:W3CDTF">2015-02-19T15:40:21Z</dcterms:modified>
</cp:coreProperties>
</file>