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4E69DE-CAB8-40C1-9B38-DFA2E7C9411C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2D71C4-2B14-4E3A-94DE-13765381E7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Anodorhynchus_hyacinthinus_-Hyacinth_Macaw_-side_of_head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5/5f/Anodorhynchus_hyacinthinus_-Brazilian_Pantanal-8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File:Anodorhynchus_hyacinthinus_-Disney_-Florida-8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en.wikipedia.org/wiki/File:Anodorhynchus_hyacinthinus_-zoo_de_La_Palmyre-8a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Anodorhynchus_hyacinthinus_wild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en.wikipedia.org/wiki/File:Anodorhynus_hyacinthinus_rang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BIG parrot.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756752"/>
            <a:ext cx="5114778" cy="1101248"/>
          </a:xfrm>
        </p:spPr>
        <p:txBody>
          <a:bodyPr/>
          <a:lstStyle/>
          <a:p>
            <a:r>
              <a:rPr lang="ru-RU" b="1" i="1" dirty="0" smtClean="0"/>
              <a:t>Проект выполнила Гришко София </a:t>
            </a:r>
          </a:p>
          <a:p>
            <a:r>
              <a:rPr lang="ru-RU" b="1" i="1" dirty="0" smtClean="0"/>
              <a:t>Ученица 4 «Б» класса.</a:t>
            </a:r>
            <a:endParaRPr lang="ru-RU" b="1" i="1" dirty="0"/>
          </a:p>
        </p:txBody>
      </p:sp>
      <p:pic>
        <p:nvPicPr>
          <p:cNvPr id="5" name="Picture 6" descr="http://upload.wikimedia.org/wikipedia/commons/thumb/2/2a/Anodorhynchus_hyacinthinus_-Hyacinth_Macaw_-side_of_head.jpg/220px-Anodorhynchus_hyacinthinus_-Hyacinth_Macaw_-side_of_he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5047828" cy="403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0"/>
            <a:ext cx="5508104" cy="220486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This </a:t>
            </a:r>
            <a:r>
              <a:rPr lang="en-US" sz="2800" dirty="0" smtClean="0"/>
              <a:t>Parrot is the largest parrot in the world. It is bright blue. In height it is almost a meter. And it has got a powerful beak. 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ru-RU" sz="2800" dirty="0"/>
          </a:p>
        </p:txBody>
      </p:sp>
      <p:pic>
        <p:nvPicPr>
          <p:cNvPr id="1032" name="Picture 8" descr="File:Anodorhynchus hyacinthinus -Brazilian Pantanal-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4378183" cy="5475014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thumb/c/ce/Anodorhynchus_hyacinthinus_-Disney_-Florida-8.jpg/220px-Anodorhynchus_hyacinthinus_-Disney_-Florida-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764704"/>
            <a:ext cx="3258198" cy="484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http://upload.wikimedia.org/wikipedia/commons/thumb/a/a0/Anodorhynchus_hyacinthinus_-zoo_de_La_Palmyre-8a.jpg/220px-Anodorhynchus_hyacinthinus_-zoo_de_La_Palmyre-8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96143"/>
            <a:ext cx="3707904" cy="556185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60648"/>
            <a:ext cx="3203848" cy="158417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They live in the </a:t>
            </a:r>
            <a:r>
              <a:rPr lang="en-US" sz="3200" dirty="0" smtClean="0"/>
              <a:t>forests </a:t>
            </a:r>
            <a:r>
              <a:rPr lang="en-US" sz="3200" dirty="0" smtClean="0"/>
              <a:t>of Brazil.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ru-RU" sz="3200" dirty="0"/>
          </a:p>
        </p:txBody>
      </p:sp>
      <p:pic>
        <p:nvPicPr>
          <p:cNvPr id="52226" name="Picture 2" descr="http://upload.wikimedia.org/wikipedia/commons/thumb/8/87/Anodorhynus_hyacinthinus_range.jpg/300px-Anodorhynus_hyacinthinus_ran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6357328" cy="3793208"/>
          </a:xfrm>
          <a:prstGeom prst="rect">
            <a:avLst/>
          </a:prstGeom>
          <a:noFill/>
        </p:spPr>
      </p:pic>
      <p:pic>
        <p:nvPicPr>
          <p:cNvPr id="52228" name="Picture 4" descr="http://upload.wikimedia.org/wikipedia/commons/thumb/2/2b/Anodorhynchus_hyacinthinus_wild.jpg/220px-Anodorhynchus_hyacinthinus_wil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4464495" cy="334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933056"/>
            <a:ext cx="3600400" cy="266429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People love parrots. They are the most popular pets.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ru-RU" sz="3600" dirty="0"/>
          </a:p>
        </p:txBody>
      </p:sp>
      <p:pic>
        <p:nvPicPr>
          <p:cNvPr id="53250" name="Picture 2" descr="Hyacinth Macaw, Anodorhynchus hyacinthinus, Blue Hyacinth Mac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695700" cy="3810000"/>
          </a:xfrm>
          <a:prstGeom prst="rect">
            <a:avLst/>
          </a:prstGeom>
          <a:noFill/>
        </p:spPr>
      </p:pic>
      <p:pic>
        <p:nvPicPr>
          <p:cNvPr id="53253" name="Picture 5" descr="http://www.free.kn/images/2012/03/29/8907/pair-of-hyacinth-macaw-parrots-looking-for-a-new-hom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705350" cy="3114676"/>
          </a:xfrm>
          <a:prstGeom prst="rect">
            <a:avLst/>
          </a:prstGeom>
          <a:noFill/>
        </p:spPr>
      </p:pic>
      <p:pic>
        <p:nvPicPr>
          <p:cNvPr id="53255" name="Picture 7" descr="http://www.glassbyrox.com/usrimage/hyacynth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248472" cy="319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0"/>
            <a:ext cx="3923928" cy="148478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So, their natural is becoming less and less.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ru-RU" sz="3200" dirty="0"/>
          </a:p>
        </p:txBody>
      </p:sp>
      <p:pic>
        <p:nvPicPr>
          <p:cNvPr id="55298" name="Picture 2" descr="http://hiperogloszenia.pl/x-pl/inz/139/139410-mezczyzn-i-kobiet-hiacynt-papugi-ara-do-przyjeci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705350" cy="3495675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 l="19924" t="13407" r="21140" b="10797"/>
          <a:stretch>
            <a:fillRect/>
          </a:stretch>
        </p:blipFill>
        <p:spPr bwMode="auto">
          <a:xfrm>
            <a:off x="0" y="2852936"/>
            <a:ext cx="553910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thewe.cc/thewei/_/valued_life/hyacinth_macaw_parrot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650" y="1556792"/>
            <a:ext cx="4705350" cy="3095625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580112" y="4725144"/>
            <a:ext cx="3563888" cy="1988840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Save parrots,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 not </a:t>
            </a:r>
            <a:r>
              <a:rPr kumimoji="0" lang="en-US" sz="5400" b="1" i="0" u="none" strike="noStrike" kern="120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buy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them!!!!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</TotalTime>
  <Words>82</Words>
  <Application>Microsoft Office PowerPoint</Application>
  <PresentationFormat>Экран (4:3)</PresentationFormat>
  <Paragraphs>702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BIG parrot.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лд</dc:creator>
  <cp:lastModifiedBy>user</cp:lastModifiedBy>
  <cp:revision>13</cp:revision>
  <dcterms:created xsi:type="dcterms:W3CDTF">2013-02-04T16:15:27Z</dcterms:created>
  <dcterms:modified xsi:type="dcterms:W3CDTF">2013-02-05T10:20:37Z</dcterms:modified>
</cp:coreProperties>
</file>