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E0E9-52D5-4883-BE03-39DBC37DAAC5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E399-B059-4401-BA7B-26E8F1F31C8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E0E9-52D5-4883-BE03-39DBC37DAAC5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E399-B059-4401-BA7B-26E8F1F31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E0E9-52D5-4883-BE03-39DBC37DAAC5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E399-B059-4401-BA7B-26E8F1F31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E0E9-52D5-4883-BE03-39DBC37DAAC5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E399-B059-4401-BA7B-26E8F1F31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E0E9-52D5-4883-BE03-39DBC37DAAC5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9B6E399-B059-4401-BA7B-26E8F1F31C8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E0E9-52D5-4883-BE03-39DBC37DAAC5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E399-B059-4401-BA7B-26E8F1F31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E0E9-52D5-4883-BE03-39DBC37DAAC5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E399-B059-4401-BA7B-26E8F1F31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E0E9-52D5-4883-BE03-39DBC37DAAC5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E399-B059-4401-BA7B-26E8F1F31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E0E9-52D5-4883-BE03-39DBC37DAAC5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E399-B059-4401-BA7B-26E8F1F31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E0E9-52D5-4883-BE03-39DBC37DAAC5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E399-B059-4401-BA7B-26E8F1F31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E0E9-52D5-4883-BE03-39DBC37DAAC5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E399-B059-4401-BA7B-26E8F1F31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E6E0E9-52D5-4883-BE03-39DBC37DAAC5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B6E399-B059-4401-BA7B-26E8F1F31C8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42853"/>
            <a:ext cx="8379244" cy="837876"/>
          </a:xfrm>
        </p:spPr>
        <p:txBody>
          <a:bodyPr/>
          <a:lstStyle/>
          <a:p>
            <a:r>
              <a:rPr lang="en-US" dirty="0" smtClean="0"/>
              <a:t>GOBI  BEARS  IN  DANGER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586804"/>
            <a:ext cx="9144000" cy="3271196"/>
          </a:xfrm>
        </p:spPr>
        <p:txBody>
          <a:bodyPr>
            <a:noAutofit/>
          </a:bodyPr>
          <a:lstStyle/>
          <a:p>
            <a:r>
              <a:rPr lang="en-US" sz="2400" dirty="0" smtClean="0"/>
              <a:t>Gobi  bears  are  special  animals, because  they  are  the  only  bears</a:t>
            </a:r>
            <a:r>
              <a:rPr lang="ru-RU" sz="2400" dirty="0" smtClean="0"/>
              <a:t> </a:t>
            </a:r>
            <a:r>
              <a:rPr lang="en-US" sz="2400" dirty="0" smtClean="0"/>
              <a:t>that  can  live  in  the  desert</a:t>
            </a:r>
            <a:r>
              <a:rPr lang="ru-RU" sz="2400" dirty="0" smtClean="0"/>
              <a:t>.</a:t>
            </a:r>
            <a:r>
              <a:rPr lang="en-US" sz="2400" dirty="0" smtClean="0"/>
              <a:t> Gobi</a:t>
            </a:r>
            <a:r>
              <a:rPr lang="ru-RU" sz="2400" dirty="0" smtClean="0"/>
              <a:t> </a:t>
            </a:r>
            <a:r>
              <a:rPr lang="en-US" sz="2400" dirty="0" smtClean="0"/>
              <a:t>bears  can  run  and  ride  a  bike</a:t>
            </a:r>
            <a:r>
              <a:rPr lang="ru-RU" sz="2400" dirty="0" smtClean="0"/>
              <a:t>.</a:t>
            </a:r>
            <a:r>
              <a:rPr lang="en-US" sz="2400" dirty="0" smtClean="0"/>
              <a:t> They  live  in  the  Gobi  desert  in  Mongolia</a:t>
            </a:r>
            <a:r>
              <a:rPr lang="ru-RU" sz="2400" dirty="0" smtClean="0"/>
              <a:t>.</a:t>
            </a:r>
            <a:r>
              <a:rPr lang="en-US" sz="2400" dirty="0" smtClean="0"/>
              <a:t> The  sad  thing  is  that  there  are  only</a:t>
            </a:r>
            <a:r>
              <a:rPr lang="ru-RU" sz="2400" dirty="0" smtClean="0"/>
              <a:t> </a:t>
            </a:r>
            <a:r>
              <a:rPr lang="en-US" sz="2400" dirty="0" smtClean="0"/>
              <a:t>fifty  Gobi  bears  these   days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They  can’t  find  food  or  water  easily</a:t>
            </a:r>
            <a:r>
              <a:rPr lang="ru-RU" sz="2400" dirty="0" smtClean="0"/>
              <a:t>.</a:t>
            </a:r>
            <a:r>
              <a:rPr lang="en-US" sz="2400" dirty="0" smtClean="0"/>
              <a:t> Gobi  </a:t>
            </a:r>
            <a:r>
              <a:rPr lang="en-US" sz="2400" smtClean="0"/>
              <a:t>bears  </a:t>
            </a:r>
            <a:r>
              <a:rPr lang="en-US" sz="2400" smtClean="0"/>
              <a:t>love  </a:t>
            </a:r>
            <a:r>
              <a:rPr lang="en-US" sz="2400" dirty="0" smtClean="0"/>
              <a:t>to  eat  fish, berries  and  meat</a:t>
            </a:r>
            <a:r>
              <a:rPr lang="ru-RU" sz="2400" dirty="0" smtClean="0"/>
              <a:t>.</a:t>
            </a:r>
            <a:r>
              <a:rPr lang="en-US" sz="2400" dirty="0" smtClean="0"/>
              <a:t> Bears are brown</a:t>
            </a:r>
            <a:r>
              <a:rPr lang="ru-RU" sz="2400" dirty="0" smtClean="0"/>
              <a:t>.</a:t>
            </a:r>
          </a:p>
          <a:p>
            <a:r>
              <a:rPr lang="en-US" sz="2400" dirty="0"/>
              <a:t>Let’s  help  Gobi  bears</a:t>
            </a:r>
            <a:r>
              <a:rPr lang="ru-RU" sz="2400" dirty="0" smtClean="0"/>
              <a:t>.</a:t>
            </a:r>
            <a:endParaRPr lang="en-US" sz="2400" dirty="0"/>
          </a:p>
        </p:txBody>
      </p:sp>
      <p:pic>
        <p:nvPicPr>
          <p:cNvPr id="6" name="Picture 4" descr="Кодьяк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980728"/>
            <a:ext cx="4064899" cy="2606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76</TotalTime>
  <Words>83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GOBI  BEARS  IN  DANGER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GOBI  BEARS  IN  DANGER</dc:title>
  <dc:creator>1</dc:creator>
  <cp:lastModifiedBy>user</cp:lastModifiedBy>
  <cp:revision>11</cp:revision>
  <dcterms:created xsi:type="dcterms:W3CDTF">2013-01-31T17:59:08Z</dcterms:created>
  <dcterms:modified xsi:type="dcterms:W3CDTF">2013-02-05T10:38:44Z</dcterms:modified>
</cp:coreProperties>
</file>