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2867C370-2AE2-470F-8451-45C7C623149D}" type="datetimeFigureOut">
              <a:rPr lang="ru-RU" smtClean="0"/>
              <a:pPr/>
              <a:t>05.02.2013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F7E4869-D8D6-4529-BE84-6B701910495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67C370-2AE2-470F-8451-45C7C623149D}" type="datetimeFigureOut">
              <a:rPr lang="ru-RU" smtClean="0"/>
              <a:pPr/>
              <a:t>05.02.2013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7E4869-D8D6-4529-BE84-6B70191049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67C370-2AE2-470F-8451-45C7C623149D}" type="datetimeFigureOut">
              <a:rPr lang="ru-RU" smtClean="0"/>
              <a:pPr/>
              <a:t>05.02.2013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7E4869-D8D6-4529-BE84-6B701910495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2867C370-2AE2-470F-8451-45C7C623149D}" type="datetimeFigureOut">
              <a:rPr lang="ru-RU" smtClean="0"/>
              <a:pPr/>
              <a:t>05.02.2013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F7E4869-D8D6-4529-BE84-6B701910495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2867C370-2AE2-470F-8451-45C7C623149D}" type="datetimeFigureOut">
              <a:rPr lang="ru-RU" smtClean="0"/>
              <a:pPr/>
              <a:t>05.02.2013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F7E4869-D8D6-4529-BE84-6B7019104953}"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2867C370-2AE2-470F-8451-45C7C623149D}" type="datetimeFigureOut">
              <a:rPr lang="ru-RU" smtClean="0"/>
              <a:pPr/>
              <a:t>05.02.2013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F7E4869-D8D6-4529-BE84-6B701910495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2867C370-2AE2-470F-8451-45C7C623149D}" type="datetimeFigureOut">
              <a:rPr lang="ru-RU" smtClean="0"/>
              <a:pPr/>
              <a:t>05.02.2013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F7E4869-D8D6-4529-BE84-6B70191049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867C370-2AE2-470F-8451-45C7C623149D}" type="datetimeFigureOut">
              <a:rPr lang="ru-RU" smtClean="0"/>
              <a:pPr/>
              <a:t>05.02.2013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7E4869-D8D6-4529-BE84-6B701910495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2867C370-2AE2-470F-8451-45C7C623149D}" type="datetimeFigureOut">
              <a:rPr lang="ru-RU" smtClean="0"/>
              <a:pPr/>
              <a:t>05.02.2013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F7E4869-D8D6-4529-BE84-6B701910495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2867C370-2AE2-470F-8451-45C7C623149D}" type="datetimeFigureOut">
              <a:rPr lang="ru-RU" smtClean="0"/>
              <a:pPr/>
              <a:t>05.02.2013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F7E4869-D8D6-4529-BE84-6B70191049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2867C370-2AE2-470F-8451-45C7C623149D}" type="datetimeFigureOut">
              <a:rPr lang="ru-RU" smtClean="0"/>
              <a:pPr/>
              <a:t>05.02.2013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F7E4869-D8D6-4529-BE84-6B701910495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867C370-2AE2-470F-8451-45C7C623149D}" type="datetimeFigureOut">
              <a:rPr lang="ru-RU" smtClean="0"/>
              <a:pPr/>
              <a:t>05.02.2013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F7E4869-D8D6-4529-BE84-6B701910495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0"/>
            <a:ext cx="7772400" cy="1470025"/>
          </a:xfrm>
        </p:spPr>
        <p:txBody>
          <a:bodyPr>
            <a:normAutofit/>
          </a:bodyPr>
          <a:lstStyle/>
          <a:p>
            <a:pPr algn="l"/>
            <a:r>
              <a:rPr lang="en-US" dirty="0" smtClean="0">
                <a:solidFill>
                  <a:schemeClr val="accent2">
                    <a:lumMod val="75000"/>
                  </a:schemeClr>
                </a:solidFill>
              </a:rPr>
              <a:t>Panda</a:t>
            </a:r>
            <a:endParaRPr lang="ru-RU" dirty="0">
              <a:solidFill>
                <a:schemeClr val="accent2">
                  <a:lumMod val="75000"/>
                </a:schemeClr>
              </a:solidFill>
            </a:endParaRPr>
          </a:p>
        </p:txBody>
      </p:sp>
      <p:sp>
        <p:nvSpPr>
          <p:cNvPr id="3" name="Подзаголовок 2"/>
          <p:cNvSpPr>
            <a:spLocks noGrp="1"/>
          </p:cNvSpPr>
          <p:nvPr>
            <p:ph type="subTitle" idx="1"/>
          </p:nvPr>
        </p:nvSpPr>
        <p:spPr>
          <a:xfrm>
            <a:off x="3707904" y="5877273"/>
            <a:ext cx="5436096" cy="980728"/>
          </a:xfrm>
        </p:spPr>
        <p:txBody>
          <a:bodyPr>
            <a:normAutofit fontScale="77500" lnSpcReduction="20000"/>
          </a:bodyPr>
          <a:lstStyle/>
          <a:p>
            <a:pPr algn="r"/>
            <a:r>
              <a:rPr lang="ru-RU" b="1" dirty="0" smtClean="0">
                <a:solidFill>
                  <a:schemeClr val="accent1">
                    <a:lumMod val="60000"/>
                    <a:lumOff val="40000"/>
                  </a:schemeClr>
                </a:solidFill>
              </a:rPr>
              <a:t>Выполнил ученик 4 «Б» класса</a:t>
            </a:r>
          </a:p>
          <a:p>
            <a:pPr algn="r"/>
            <a:r>
              <a:rPr lang="ru-RU" b="1" dirty="0" smtClean="0">
                <a:solidFill>
                  <a:schemeClr val="accent1">
                    <a:lumMod val="60000"/>
                    <a:lumOff val="40000"/>
                  </a:schemeClr>
                </a:solidFill>
              </a:rPr>
              <a:t>Школы №541</a:t>
            </a:r>
          </a:p>
          <a:p>
            <a:pPr algn="r"/>
            <a:r>
              <a:rPr lang="ru-RU" b="1" dirty="0" smtClean="0">
                <a:solidFill>
                  <a:schemeClr val="accent1">
                    <a:lumMod val="60000"/>
                    <a:lumOff val="40000"/>
                  </a:schemeClr>
                </a:solidFill>
              </a:rPr>
              <a:t>Красников Александр</a:t>
            </a:r>
          </a:p>
          <a:p>
            <a:endParaRPr lang="ru-RU" b="1" dirty="0">
              <a:solidFill>
                <a:schemeClr val="accent1">
                  <a:lumMod val="60000"/>
                  <a:lumOff val="40000"/>
                </a:schemeClr>
              </a:solidFill>
            </a:endParaRPr>
          </a:p>
        </p:txBody>
      </p:sp>
      <p:pic>
        <p:nvPicPr>
          <p:cNvPr id="1026" name="Picture 2" descr="http://im7-tub-ru.yandex.net/i?id=145661879-47-72&amp;n=21"/>
          <p:cNvPicPr>
            <a:picLocks noChangeAspect="1" noChangeArrowheads="1"/>
          </p:cNvPicPr>
          <p:nvPr/>
        </p:nvPicPr>
        <p:blipFill>
          <a:blip r:embed="rId2" cstate="print"/>
          <a:srcRect/>
          <a:stretch>
            <a:fillRect/>
          </a:stretch>
        </p:blipFill>
        <p:spPr bwMode="auto">
          <a:xfrm>
            <a:off x="1691680" y="1412776"/>
            <a:ext cx="7240334" cy="4104456"/>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cs4577.userapi.com/u548637/-6/x_23e7e187.jpg"/>
          <p:cNvPicPr>
            <a:picLocks noChangeAspect="1" noChangeArrowheads="1"/>
          </p:cNvPicPr>
          <p:nvPr/>
        </p:nvPicPr>
        <p:blipFill>
          <a:blip r:embed="rId2" cstate="print"/>
          <a:srcRect/>
          <a:stretch>
            <a:fillRect/>
          </a:stretch>
        </p:blipFill>
        <p:spPr bwMode="auto">
          <a:xfrm>
            <a:off x="5148064" y="2996952"/>
            <a:ext cx="3699988" cy="2708920"/>
          </a:xfrm>
          <a:prstGeom prst="rect">
            <a:avLst/>
          </a:prstGeom>
          <a:noFill/>
        </p:spPr>
      </p:pic>
      <p:pic>
        <p:nvPicPr>
          <p:cNvPr id="4100" name="Picture 4" descr="http://cs10352.userapi.com/u9064949/-6/x_d4d8623f.jpg"/>
          <p:cNvPicPr>
            <a:picLocks noChangeAspect="1" noChangeArrowheads="1"/>
          </p:cNvPicPr>
          <p:nvPr/>
        </p:nvPicPr>
        <p:blipFill>
          <a:blip r:embed="rId3" cstate="print"/>
          <a:srcRect/>
          <a:stretch>
            <a:fillRect/>
          </a:stretch>
        </p:blipFill>
        <p:spPr bwMode="auto">
          <a:xfrm>
            <a:off x="0" y="2996952"/>
            <a:ext cx="3707904" cy="2726594"/>
          </a:xfrm>
          <a:prstGeom prst="rect">
            <a:avLst/>
          </a:prstGeom>
          <a:noFill/>
        </p:spPr>
      </p:pic>
      <p:sp>
        <p:nvSpPr>
          <p:cNvPr id="6" name="Подзаголовок 5"/>
          <p:cNvSpPr>
            <a:spLocks noGrp="1"/>
          </p:cNvSpPr>
          <p:nvPr>
            <p:ph type="subTitle" idx="1"/>
          </p:nvPr>
        </p:nvSpPr>
        <p:spPr>
          <a:xfrm>
            <a:off x="0" y="1124744"/>
            <a:ext cx="9144000" cy="1340768"/>
          </a:xfrm>
        </p:spPr>
        <p:txBody>
          <a:bodyPr>
            <a:normAutofit/>
          </a:bodyPr>
          <a:lstStyle/>
          <a:p>
            <a:pPr algn="ctr"/>
            <a:r>
              <a:rPr lang="en-US" sz="4400" dirty="0" smtClean="0"/>
              <a:t>PANDAS IN DANGER </a:t>
            </a:r>
            <a:endParaRPr lang="ru-RU" sz="4400" dirty="0"/>
          </a:p>
        </p:txBody>
      </p:sp>
    </p:spTree>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064896" cy="5509200"/>
          </a:xfrm>
          <a:prstGeom prst="rect">
            <a:avLst/>
          </a:prstGeom>
        </p:spPr>
        <p:txBody>
          <a:bodyPr wrap="square">
            <a:spAutoFit/>
          </a:bodyPr>
          <a:lstStyle/>
          <a:p>
            <a:r>
              <a:rPr lang="en-US" sz="4400" dirty="0" smtClean="0">
                <a:latin typeface="Times New Roman" pitchFamily="18" charset="0"/>
                <a:cs typeface="Times New Roman" pitchFamily="18" charset="0"/>
              </a:rPr>
              <a:t>Pandas </a:t>
            </a:r>
            <a:r>
              <a:rPr lang="en-US" sz="4400" dirty="0" smtClean="0">
                <a:latin typeface="Times New Roman" pitchFamily="18" charset="0"/>
                <a:cs typeface="Times New Roman" pitchFamily="18" charset="0"/>
              </a:rPr>
              <a:t>are special animals because they are the only pandas that can live in the jungle .They live in China .The sad thing is that there are seven hundred thousand these days. Panda can find bamboos they  </a:t>
            </a:r>
            <a:r>
              <a:rPr lang="en-US" sz="4400" smtClean="0">
                <a:latin typeface="Times New Roman" pitchFamily="18" charset="0"/>
                <a:cs typeface="Times New Roman" pitchFamily="18" charset="0"/>
              </a:rPr>
              <a:t>need </a:t>
            </a:r>
            <a:r>
              <a:rPr lang="en-US" sz="4400" smtClean="0">
                <a:latin typeface="Times New Roman" pitchFamily="18" charset="0"/>
                <a:cs typeface="Times New Roman" pitchFamily="18" charset="0"/>
              </a:rPr>
              <a:t>in huge </a:t>
            </a:r>
            <a:r>
              <a:rPr lang="en-US" sz="4400" dirty="0" smtClean="0">
                <a:latin typeface="Times New Roman" pitchFamily="18" charset="0"/>
                <a:cs typeface="Times New Roman" pitchFamily="18" charset="0"/>
              </a:rPr>
              <a:t>quantities of bamboo leaves.</a:t>
            </a:r>
            <a:endParaRPr lang="ru-RU" sz="4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http://www.abc.net.au/reslib/201105/r760735_6391412.jpg"/>
          <p:cNvPicPr>
            <a:picLocks noChangeAspect="1" noChangeArrowheads="1"/>
          </p:cNvPicPr>
          <p:nvPr/>
        </p:nvPicPr>
        <p:blipFill>
          <a:blip r:embed="rId2" cstate="print"/>
          <a:srcRect/>
          <a:stretch>
            <a:fillRect/>
          </a:stretch>
        </p:blipFill>
        <p:spPr bwMode="auto">
          <a:xfrm>
            <a:off x="1835696" y="188640"/>
            <a:ext cx="5328592" cy="6669360"/>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3171848"/>
          </a:xfrm>
        </p:spPr>
        <p:txBody>
          <a:bodyPr>
            <a:noAutofit/>
          </a:bodyPr>
          <a:lstStyle/>
          <a:p>
            <a:pPr algn="ctr"/>
            <a:r>
              <a:rPr lang="en-US" sz="4800" dirty="0" smtClean="0"/>
              <a:t>Thanks</a:t>
            </a:r>
            <a:endParaRPr lang="ru-RU" sz="4800" dirty="0"/>
          </a:p>
        </p:txBody>
      </p:sp>
      <p:pic>
        <p:nvPicPr>
          <p:cNvPr id="103426" name="Picture 2" descr="http://im7-tub-ru.yandex.net/i?id=565139709-33-72&amp;n=21"/>
          <p:cNvPicPr>
            <a:picLocks noChangeAspect="1" noChangeArrowheads="1"/>
          </p:cNvPicPr>
          <p:nvPr/>
        </p:nvPicPr>
        <p:blipFill>
          <a:blip r:embed="rId2" cstate="print"/>
          <a:srcRect/>
          <a:stretch>
            <a:fillRect/>
          </a:stretch>
        </p:blipFill>
        <p:spPr bwMode="auto">
          <a:xfrm>
            <a:off x="2555776" y="2564904"/>
            <a:ext cx="4320480" cy="3717032"/>
          </a:xfrm>
          <a:prstGeom prst="rect">
            <a:avLst/>
          </a:prstGeom>
          <a:noFill/>
        </p:spPr>
      </p:pic>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104</TotalTime>
  <Words>65</Words>
  <Application>Microsoft Office PowerPoint</Application>
  <PresentationFormat>Экран (4:3)</PresentationFormat>
  <Paragraphs>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Яркая</vt:lpstr>
      <vt:lpstr>Panda</vt:lpstr>
      <vt:lpstr>Презентация PowerPoint</vt:lpstr>
      <vt:lpstr>Презентация PowerPoint</vt:lpstr>
      <vt:lpstr>Презентация PowerPoint</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Panda</dc:title>
  <dc:creator>Ириска</dc:creator>
  <cp:lastModifiedBy>user</cp:lastModifiedBy>
  <cp:revision>17</cp:revision>
  <dcterms:created xsi:type="dcterms:W3CDTF">2013-01-31T16:56:23Z</dcterms:created>
  <dcterms:modified xsi:type="dcterms:W3CDTF">2013-02-05T10:34:34Z</dcterms:modified>
</cp:coreProperties>
</file>