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7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7ED5F-D70F-4AF7-8421-5A6A88F585E2}" type="datetimeFigureOut">
              <a:rPr lang="ru-RU"/>
              <a:pPr>
                <a:defRPr/>
              </a:pPr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BAFB7-1977-480A-8CE9-76A878BCC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72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CF816-8793-4C35-BF53-186F33B25802}" type="datetimeFigureOut">
              <a:rPr lang="ru-RU"/>
              <a:pPr>
                <a:defRPr/>
              </a:pPr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69F0B-6E94-40F2-9B91-D9E0A12FF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36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C6324-F443-4F21-9AD2-34D78BD50533}" type="datetimeFigureOut">
              <a:rPr lang="ru-RU"/>
              <a:pPr>
                <a:defRPr/>
              </a:pPr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C5651-BFD8-4129-957B-9C88DA81A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60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55106-6D8C-40CD-8F06-D59FC04ED8A2}" type="datetimeFigureOut">
              <a:rPr lang="ru-RU"/>
              <a:pPr>
                <a:defRPr/>
              </a:pPr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3191C-B6F4-4C1B-8A26-FDD03D269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27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C8CD4-9A87-42F3-B45A-9775874D030F}" type="datetimeFigureOut">
              <a:rPr lang="ru-RU"/>
              <a:pPr>
                <a:defRPr/>
              </a:pPr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A4148-9FD4-4638-A730-62C124F0C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5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8B2C5-C5FA-4B70-89C2-9147159BE27A}" type="datetimeFigureOut">
              <a:rPr lang="ru-RU"/>
              <a:pPr>
                <a:defRPr/>
              </a:pPr>
              <a:t>17.10.2014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82C4-614B-49EA-8377-845241A10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52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51155-DE74-44D2-AFBC-431DCF5ED1E1}" type="datetimeFigureOut">
              <a:rPr lang="ru-RU"/>
              <a:pPr>
                <a:defRPr/>
              </a:pPr>
              <a:t>17.10.2014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8133A-8B25-458F-A2BF-3BFEF8A55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88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A5229-237F-4DB6-AE7D-C3353231EA9E}" type="datetimeFigureOut">
              <a:rPr lang="ru-RU"/>
              <a:pPr>
                <a:defRPr/>
              </a:pPr>
              <a:t>17.10.2014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17089-3AE7-4306-ABBE-FCCBA1C60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E82AB-6AA5-4718-BBE0-B90B63053F59}" type="datetimeFigureOut">
              <a:rPr lang="ru-RU"/>
              <a:pPr>
                <a:defRPr/>
              </a:pPr>
              <a:t>17.10.2014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89303-C75D-411C-B44E-4EEC108A2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85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ABC90-EF1E-4BA1-A1FA-7B629E2082C4}" type="datetimeFigureOut">
              <a:rPr lang="ru-RU"/>
              <a:pPr>
                <a:defRPr/>
              </a:pPr>
              <a:t>17.10.2014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E7542-7045-4ABE-BF23-0C246EBC8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23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12F18-C3EB-4BFC-BF0F-3A92ECDFD96F}" type="datetimeFigureOut">
              <a:rPr lang="ru-RU"/>
              <a:pPr>
                <a:defRPr/>
              </a:pPr>
              <a:t>17.10.2014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A0F7-909A-495F-8125-14AE203103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89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E4DD74-C63F-47F9-A632-2ACEB59598A3}" type="datetimeFigureOut">
              <a:rPr lang="ru-RU"/>
              <a:pPr>
                <a:defRPr/>
              </a:pPr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DD50DF-C630-4FAC-A5BA-EF5CC39A5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5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bg1"/>
            </a:gs>
            <a:gs pos="100000">
              <a:srgbClr val="FFFF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izvestnyj_artist-Morskaya_fizminutk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483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758" y="1271116"/>
            <a:ext cx="5832475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5352478"/>
            <a:ext cx="8136904" cy="1244874"/>
          </a:xfrm>
          <a:prstGeom prst="rect">
            <a:avLst/>
          </a:prstGeom>
          <a:noFill/>
        </p:spPr>
        <p:txBody>
          <a:bodyPr wrap="none">
            <a:prstTxWarp prst="textInflateBottom">
              <a:avLst>
                <a:gd name="adj" fmla="val 6000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5700" b="1" dirty="0">
                <a:ln w="11430"/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становись!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7524" y="0"/>
            <a:ext cx="8496944" cy="1628800"/>
          </a:xfrm>
        </p:spPr>
        <p:txBody>
          <a:bodyPr wrap="none" rtlCol="0">
            <a:prstTxWarp prst="textCanUp">
              <a:avLst>
                <a:gd name="adj" fmla="val 73391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5700" b="1" dirty="0" smtClean="0">
                <a:ln w="11430"/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 зарядку</a:t>
            </a:r>
            <a:endParaRPr lang="ru-RU" sz="85700" b="1" dirty="0">
              <a:ln w="11430"/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408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6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</Words>
  <Application>Microsoft Office PowerPoint</Application>
  <PresentationFormat>Экран (4:3)</PresentationFormat>
  <Paragraphs>2</Paragraphs>
  <Slides>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2_Тема Office</vt:lpstr>
      <vt:lpstr>На  зарядку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Кушнарева Светлана Петровна</dc:creator>
  <cp:lastModifiedBy>Кушнарева Светлана Петровна</cp:lastModifiedBy>
  <cp:revision>3</cp:revision>
  <dcterms:created xsi:type="dcterms:W3CDTF">2014-08-29T16:34:32Z</dcterms:created>
  <dcterms:modified xsi:type="dcterms:W3CDTF">2014-10-17T15:23:22Z</dcterms:modified>
</cp:coreProperties>
</file>