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32" r:id="rId3"/>
  </p:sldMasterIdLst>
  <p:notesMasterIdLst>
    <p:notesMasterId r:id="rId17"/>
  </p:notesMasterIdLst>
  <p:sldIdLst>
    <p:sldId id="266" r:id="rId4"/>
    <p:sldId id="260" r:id="rId5"/>
    <p:sldId id="257" r:id="rId6"/>
    <p:sldId id="263" r:id="rId7"/>
    <p:sldId id="259" r:id="rId8"/>
    <p:sldId id="261" r:id="rId9"/>
    <p:sldId id="267" r:id="rId10"/>
    <p:sldId id="262" r:id="rId11"/>
    <p:sldId id="269" r:id="rId12"/>
    <p:sldId id="268" r:id="rId13"/>
    <p:sldId id="273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67A6B-A6DF-4A06-B06E-3F276607E78B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409D-A61C-40D6-9E7F-BBBB95CDB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0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409D-A61C-40D6-9E7F-BBBB95CDB3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20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0207D4-7519-4ABC-B1D7-90DBEA485826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D471-334C-4599-8F3D-5C7801ADE5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CFA8-BC98-4A2A-BB00-65418B755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07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CD30-357A-44EE-B8F9-88B51C413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E5C5-90A1-44FC-8367-EEE97479F6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46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FB65-A80A-4975-817A-36D6BEC7EE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45D3-CDB3-40C1-8794-F19ECCFF8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04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54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85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1BBB52-E17F-4A12-9C4D-B560933FA40E}" type="datetimeFigureOut">
              <a:rPr lang="ru-RU" smtClean="0">
                <a:solidFill>
                  <a:srgbClr val="FFF39D"/>
                </a:solidFill>
              </a:rPr>
              <a:pPr/>
              <a:t>20.11.2013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580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83580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33042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52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92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42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51C4-011E-401D-996A-92A3CA39C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C529-1C36-4D5A-BDA1-E4DA46D2F8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490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672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39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234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D3BB-9C20-4DA6-93C8-391CC554367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68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1B7A-B159-4667-8870-C7F4170892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59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74A66-693D-4AEC-B3B9-255811AC76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777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8133F-DD2B-4B3B-B04A-87B6A5B0C0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525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9E515-D2F3-4AA6-BD30-D54AE59D14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06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EABE3-35B4-4A08-BAFB-A9BE92455B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252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0597-52C8-4F60-A6C5-75ABB751EB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52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1478-4726-4451-9E77-0D2421A6D4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A2756-59CE-45F3-B41C-5F485C9B5F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733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E51B6-43E8-4337-AFC1-80524D5A3B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878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F433-C4B5-45A8-9FC8-9C8EE67673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38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22846-83DC-4481-8588-2A998FE2AC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9FDD6-4FE6-4AB5-9677-B3CFD571CDF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388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50A2C1-2EE0-48B7-AC29-76443E73CC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38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AB28-C485-4F92-AFE3-F862936950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5321-0BE1-4898-BBF7-E398CB370D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55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5E9E-FE7A-4DCA-A910-52CEBCCCF9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2304-51A1-4452-A063-148FED628C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90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3FF9-5B6A-4D19-8714-83DF35C6D1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9A79-FD62-4307-AC3E-3063705963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17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57A8-C826-4721-9BBE-CD69DDF66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FD4D-CA09-4A1F-ABEC-91C228E74E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0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85BA-2422-4365-ACA9-878A7FCB67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49BD-DB8D-4832-866C-5FE96EF321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5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9404-886F-4B4A-9CEA-E2FA661B0E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4966-A6A1-4439-85FD-16ACCCBDD2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2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EA2CC-F694-4532-927F-2079B4D27595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20.11.2013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545805-6E90-4A5E-900E-520B79F223A6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9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1BBB52-E17F-4A12-9C4D-B560933FA40E}" type="datetimeFigureOut">
              <a:rPr lang="ru-RU" smtClean="0">
                <a:solidFill>
                  <a:srgbClr val="575F6D"/>
                </a:solidFill>
              </a:rPr>
              <a:pPr/>
              <a:t>20.11.2013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FC03B7-BF1A-471A-AE49-D48B51A89F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00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E132CD-EBDC-44B6-85E4-9E9BE8D9F5F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65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700808"/>
            <a:ext cx="5429288" cy="1752600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математики 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3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8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736"/>
            <a:ext cx="5133136" cy="4130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 defTabSz="4492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</a:p>
          <a:p>
            <a:pPr marL="457200" lvl="0" indent="-457200" defTabSz="4492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летит</a:t>
            </a: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defTabSz="4492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резиновое.</a:t>
            </a:r>
          </a:p>
          <a:p>
            <a:pPr marL="457200" lvl="0" indent="-457200" defTabSz="4492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Убить 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defTabSz="4492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Времени хоть отбавляй!</a:t>
            </a:r>
            <a:endParaRPr lang="ru-RU" sz="32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4492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хоть отбавляй.</a:t>
            </a:r>
          </a:p>
          <a:p>
            <a:pPr marL="457200" lvl="0" indent="-457200" defTabSz="44926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Экономить 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3200" b="1" kern="0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7165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Объясни значение устойчивых выражений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9025" y="637261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10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2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699792" y="2060848"/>
            <a:ext cx="3672407" cy="3528392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6780" y="1916832"/>
            <a:ext cx="7810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305" y="3501008"/>
            <a:ext cx="18049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87215"/>
            <a:ext cx="2493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836712"/>
            <a:ext cx="39989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572000" y="4142407"/>
            <a:ext cx="2293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</a:rPr>
              <a:t>Часовая стрелка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6416" y="630060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11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3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4077072"/>
            <a:ext cx="7128792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	Ничего не понятно на уроке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555776" y="3356992"/>
            <a:ext cx="6120680" cy="722053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Всё понятно, затруднений 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016672" y="2564904"/>
            <a:ext cx="4659784" cy="79208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Хочу знать больше!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980728"/>
            <a:ext cx="706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какой ступеньке ты находишься?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2400" y="630060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12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4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 txBox="1">
            <a:spLocks noChangeArrowheads="1" noChangeShapeType="1" noTextEdit="1"/>
          </p:cNvSpPr>
          <p:nvPr/>
        </p:nvSpPr>
        <p:spPr bwMode="auto">
          <a:xfrm>
            <a:off x="457200" y="1428736"/>
            <a:ext cx="8258175" cy="4697427"/>
          </a:xfrm>
          <a:prstGeom prst="rect">
            <a:avLst/>
          </a:prstGeom>
        </p:spPr>
        <p:txBody>
          <a:bodyPr vert="horz" wrap="none" numCol="1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/>
              <a:buNone/>
            </a:pPr>
            <a:r>
              <a:rPr lang="ru-RU" sz="3600" b="1" i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 закончен, </a:t>
            </a:r>
          </a:p>
          <a:p>
            <a:pPr algn="ctr">
              <a:buFont typeface="Wingdings"/>
              <a:buNone/>
            </a:pPr>
            <a:r>
              <a:rPr lang="ru-RU" sz="3600" b="1" i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всем спасибо!</a:t>
            </a:r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7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76672"/>
            <a:ext cx="4302833" cy="26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img-fotki.yandex.ru/get/5408/valenkonst.7/0_5171a_1701c17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96" y="3501008"/>
            <a:ext cx="4320480" cy="295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2636912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20 = 2(г)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8721" y="476672"/>
            <a:ext cx="48776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Жуки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скарабеи лепят из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навоза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шары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массой 40 граммов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 самого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1/20 от массы шара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Сколько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весит жук?</a:t>
            </a:r>
            <a:endParaRPr lang="ru-RU" sz="2400" b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5373216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× 20 = 400 (кг)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3573016"/>
            <a:ext cx="4302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Масса тюлененка 20 кг. Это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является 1/20 массы взрослого  тюленя. Какова масса взрослого тюленя?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4448" y="63006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348281"/>
            <a:ext cx="4746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 а +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x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 +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 x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908121"/>
            <a:ext cx="3778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+ 56) – 6      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40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572417"/>
            <a:ext cx="4810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+ 12 +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+ 8          21 +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http://filmec4you.ru/uploads/posts/2011-07/cartoon/e815e84338b2_3392731_00-12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032448" cy="30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9652" y="-252467"/>
            <a:ext cx="2519362" cy="21605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27784" y="184482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&gt;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33569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=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58112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&lt;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32440" y="6381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3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амять с посл. доступом 1"/>
          <p:cNvSpPr/>
          <p:nvPr/>
        </p:nvSpPr>
        <p:spPr>
          <a:xfrm>
            <a:off x="857224" y="0"/>
            <a:ext cx="7429552" cy="2786058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6229368" y="128586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3857620" y="1214422"/>
            <a:ext cx="1000132" cy="900114"/>
          </a:xfrm>
          <a:prstGeom prst="flowChartExtra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1611938" y="1117591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631204" y="1196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2729" y="1285860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0826" y="1302237"/>
            <a:ext cx="28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15" name="Блок-схема: извлечение 14"/>
          <p:cNvSpPr/>
          <p:nvPr/>
        </p:nvSpPr>
        <p:spPr>
          <a:xfrm>
            <a:off x="642910" y="3143248"/>
            <a:ext cx="857256" cy="642942"/>
          </a:xfrm>
          <a:prstGeom prst="flowChartExtra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321468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6050" y="3214686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3143248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(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8992" y="3149742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7620" y="3071810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9190" y="3214686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6248" y="3214686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4" name="Сердце 23"/>
          <p:cNvSpPr/>
          <p:nvPr/>
        </p:nvSpPr>
        <p:spPr>
          <a:xfrm>
            <a:off x="5643570" y="3228980"/>
            <a:ext cx="928694" cy="8429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Блок-схема: извлечение 24"/>
          <p:cNvSpPr/>
          <p:nvPr/>
        </p:nvSpPr>
        <p:spPr>
          <a:xfrm>
            <a:off x="642910" y="4286256"/>
            <a:ext cx="1000132" cy="642942"/>
          </a:xfrm>
          <a:prstGeom prst="flowChartExtra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0232" y="4286256"/>
            <a:ext cx="526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7" name="Сердце 26"/>
          <p:cNvSpPr/>
          <p:nvPr/>
        </p:nvSpPr>
        <p:spPr>
          <a:xfrm>
            <a:off x="3000364" y="4286256"/>
            <a:ext cx="914400" cy="85725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248" y="4286256"/>
            <a:ext cx="526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32" name="Улыбающееся лицо 31"/>
          <p:cNvSpPr/>
          <p:nvPr/>
        </p:nvSpPr>
        <p:spPr>
          <a:xfrm>
            <a:off x="5143504" y="4229112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6512" y="4214818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15140" y="4357694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5595" y="5500702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14480" y="5445641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38" name="Блок-схема: извлечение 37"/>
          <p:cNvSpPr/>
          <p:nvPr/>
        </p:nvSpPr>
        <p:spPr>
          <a:xfrm>
            <a:off x="2357422" y="5457844"/>
            <a:ext cx="928694" cy="685800"/>
          </a:xfrm>
          <a:prstGeom prst="flowChartExtra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57620" y="5500702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4876" y="5572140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40183" y="1285860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20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0392" y="6237312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456384" cy="26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412776"/>
            <a:ext cx="21323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Длина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64502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883" y="766445"/>
            <a:ext cx="300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63006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5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6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763713" y="1125538"/>
            <a:ext cx="5904631" cy="35996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«Поздно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поднялся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день потерял!»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</a:endParaRPr>
          </a:p>
        </p:txBody>
      </p:sp>
      <p:sp>
        <p:nvSpPr>
          <p:cNvPr id="7" name="Oval 10"/>
          <p:cNvSpPr>
            <a:spLocks noGrp="1" noChangeArrowheads="1"/>
          </p:cNvSpPr>
          <p:nvPr>
            <p:ph type="title"/>
          </p:nvPr>
        </p:nvSpPr>
        <p:spPr bwMode="auto">
          <a:xfrm>
            <a:off x="2109936" y="4800600"/>
            <a:ext cx="5486400" cy="129269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«Минутка-час бережет!»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5408" y="63006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6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8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hool08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518215" cy="307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45" y="551185"/>
            <a:ext cx="77914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8424" y="63093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40584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24" y="1340768"/>
            <a:ext cx="3182388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2125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КЛЕПСИДРА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kenvvood.ru/products_pictures/kenvvoodru_CP_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76784"/>
            <a:ext cx="230505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76056" y="476672"/>
            <a:ext cx="309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411760" y="332656"/>
            <a:ext cx="144016" cy="223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16416" y="63726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6670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261C"/>
            </a:gs>
            <a:gs pos="3000">
              <a:srgbClr val="EBDAD4"/>
            </a:gs>
            <a:gs pos="14499">
              <a:srgbClr val="C0524E"/>
            </a:gs>
            <a:gs pos="21000">
              <a:srgbClr val="80302D"/>
            </a:gs>
            <a:gs pos="22000">
              <a:srgbClr val="9C6563"/>
            </a:gs>
            <a:gs pos="24000">
              <a:srgbClr val="FFFFFF"/>
            </a:gs>
            <a:gs pos="39500">
              <a:srgbClr val="83A7C3"/>
            </a:gs>
            <a:gs pos="43500">
              <a:srgbClr val="768FB9"/>
            </a:gs>
            <a:gs pos="46000">
              <a:srgbClr val="83A7C3"/>
            </a:gs>
            <a:gs pos="50000">
              <a:srgbClr val="DCEBF5"/>
            </a:gs>
            <a:gs pos="54000">
              <a:srgbClr val="83A7C3"/>
            </a:gs>
            <a:gs pos="56500">
              <a:srgbClr val="768FB9"/>
            </a:gs>
            <a:gs pos="60501">
              <a:srgbClr val="83A7C3"/>
            </a:gs>
            <a:gs pos="76000">
              <a:srgbClr val="FFFFFF"/>
            </a:gs>
            <a:gs pos="78000">
              <a:srgbClr val="9C6563"/>
            </a:gs>
            <a:gs pos="79000">
              <a:srgbClr val="80302D"/>
            </a:gs>
            <a:gs pos="85501">
              <a:srgbClr val="C0524E"/>
            </a:gs>
            <a:gs pos="97000">
              <a:srgbClr val="EBDAD4"/>
            </a:gs>
            <a:gs pos="100000">
              <a:srgbClr val="5526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351">
            <a:off x="3276600" y="1484313"/>
            <a:ext cx="10080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006" y="199856"/>
            <a:ext cx="2642468" cy="26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euro-grafis.ru/pr_img/Mc-41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65104"/>
            <a:ext cx="2080071" cy="208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632"/>
            <a:ext cx="20139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http://www.binbon.ru/images/.cached/500x500/products/7737_h_105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056" y="151507"/>
            <a:ext cx="1827001" cy="3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journalufa.com/uploads/posts/2010-12/1293766981_chim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592288" cy="21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337828"/>
            <a:ext cx="4283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ЧАСЫ ВСЮДУ С НАМИ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133" name="Picture 13" descr="http://www.2advanced.com.tw/raul/Casio_G-SHOCK_GW-3000BD_aviator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86" y="4187406"/>
            <a:ext cx="1536105" cy="23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0432" y="630060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36805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320</TotalTime>
  <Words>213</Words>
  <Application>Microsoft Office PowerPoint</Application>
  <PresentationFormat>Экран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Тема2</vt:lpstr>
      <vt:lpstr>Эркер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«Минутка-час бережет!»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Серый</dc:creator>
  <cp:lastModifiedBy>The Best</cp:lastModifiedBy>
  <cp:revision>54</cp:revision>
  <dcterms:created xsi:type="dcterms:W3CDTF">2012-11-17T14:26:18Z</dcterms:created>
  <dcterms:modified xsi:type="dcterms:W3CDTF">2013-11-20T20:06:03Z</dcterms:modified>
</cp:coreProperties>
</file>