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5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B02E2-8E39-452E-B2E0-562FD17787D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0313A6-2D32-4CCD-ABB4-5340735452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DB5DD-6BEB-4B45-A2F0-4A53DE21C1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671DB0-B0A1-4AA8-92F3-A460CB6BDB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F3EB9-6876-451D-8AB8-DF05A31662E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03FF0-BB35-4509-B239-871912715C2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14599-1D70-4251-89C7-DD3B970BEC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3DB1B8-CDDE-42FA-AA6C-5FB193C027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E13F9-AC0D-456B-A91A-F5431CFC39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2C37A-4A43-48D9-8C21-4B228E6F1C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6FEA1-5F2C-4050-BDFC-819F50401A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C6577-DF79-4426-BA26-166317F48C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5628D5-8B64-4864-BE9B-A31CE71CFB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elsch-1.ru/BLACKBRD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swetlanka.ru/wp-content/uploads/2009/09/Jeans301k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9700" name="Picture 4" descr="Картинка 582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6875" y="-204788"/>
            <a:ext cx="9540875" cy="6977063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11188" y="981075"/>
            <a:ext cx="7993062" cy="496887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900113" y="1052513"/>
            <a:ext cx="7632700" cy="1223962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solidFill>
                  <a:schemeClr val="bg1"/>
                </a:solidFill>
                <a:latin typeface="Monotype Corsiva" pitchFamily="66" charset="0"/>
              </a:rPr>
              <a:t>Наши достижения:</a:t>
            </a:r>
          </a:p>
        </p:txBody>
      </p:sp>
      <p:pic>
        <p:nvPicPr>
          <p:cNvPr id="29704" name="Picture 8" descr="Фото228"/>
          <p:cNvPicPr>
            <a:picLocks noChangeAspect="1" noChangeArrowheads="1"/>
          </p:cNvPicPr>
          <p:nvPr/>
        </p:nvPicPr>
        <p:blipFill>
          <a:blip r:embed="rId4" cstate="print">
            <a:lum contrast="24000"/>
          </a:blip>
          <a:srcRect/>
          <a:stretch>
            <a:fillRect/>
          </a:stretch>
        </p:blipFill>
        <p:spPr bwMode="auto">
          <a:xfrm rot="-958235">
            <a:off x="900113" y="2636838"/>
            <a:ext cx="2628900" cy="1979612"/>
          </a:xfrm>
          <a:prstGeom prst="rect">
            <a:avLst/>
          </a:prstGeom>
          <a:noFill/>
          <a:ln w="101600" cmpd="tri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29706" name="Picture 10" descr="Фото227"/>
          <p:cNvPicPr>
            <a:picLocks noChangeAspect="1" noChangeArrowheads="1"/>
          </p:cNvPicPr>
          <p:nvPr/>
        </p:nvPicPr>
        <p:blipFill>
          <a:blip r:embed="rId5" cstate="print">
            <a:lum bright="18000" contrast="36000"/>
          </a:blip>
          <a:srcRect l="8609" t="8824"/>
          <a:stretch>
            <a:fillRect/>
          </a:stretch>
        </p:blipFill>
        <p:spPr bwMode="auto">
          <a:xfrm>
            <a:off x="3348038" y="2565400"/>
            <a:ext cx="2628900" cy="1954213"/>
          </a:xfrm>
          <a:prstGeom prst="rect">
            <a:avLst/>
          </a:prstGeom>
          <a:noFill/>
          <a:ln w="76200" cmpd="tri">
            <a:solidFill>
              <a:srgbClr val="008000"/>
            </a:solidFill>
            <a:miter lim="800000"/>
            <a:headEnd/>
            <a:tailEnd/>
          </a:ln>
        </p:spPr>
      </p:pic>
      <p:pic>
        <p:nvPicPr>
          <p:cNvPr id="29705" name="Picture 9" descr="Фото226"/>
          <p:cNvPicPr>
            <a:picLocks noChangeAspect="1" noChangeArrowheads="1"/>
          </p:cNvPicPr>
          <p:nvPr/>
        </p:nvPicPr>
        <p:blipFill>
          <a:blip r:embed="rId6" cstate="print">
            <a:lum bright="12000" contrast="24000"/>
          </a:blip>
          <a:srcRect/>
          <a:stretch>
            <a:fillRect/>
          </a:stretch>
        </p:blipFill>
        <p:spPr bwMode="auto">
          <a:xfrm rot="1074033">
            <a:off x="6227763" y="2852738"/>
            <a:ext cx="2305050" cy="1717675"/>
          </a:xfrm>
          <a:prstGeom prst="rect">
            <a:avLst/>
          </a:prstGeom>
          <a:noFill/>
          <a:ln w="114300" cmpd="tri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29707" name="WordArt 11"/>
          <p:cNvSpPr>
            <a:spLocks noChangeArrowheads="1" noChangeShapeType="1" noTextEdit="1"/>
          </p:cNvSpPr>
          <p:nvPr/>
        </p:nvSpPr>
        <p:spPr bwMode="auto">
          <a:xfrm>
            <a:off x="611188" y="4941888"/>
            <a:ext cx="4105275" cy="10795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Мы участники </a:t>
            </a:r>
          </a:p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районного конкурса плакатов</a:t>
            </a:r>
          </a:p>
          <a:p>
            <a:pPr algn="ctr"/>
            <a:r>
              <a:rPr lang="ru-RU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по правилам безопасного движения</a:t>
            </a:r>
          </a:p>
        </p:txBody>
      </p:sp>
      <p:sp>
        <p:nvSpPr>
          <p:cNvPr id="29708" name="WordArt 12"/>
          <p:cNvSpPr>
            <a:spLocks noChangeArrowheads="1" noChangeShapeType="1" noTextEdit="1"/>
          </p:cNvSpPr>
          <p:nvPr/>
        </p:nvSpPr>
        <p:spPr bwMode="auto">
          <a:xfrm>
            <a:off x="4572000" y="4724400"/>
            <a:ext cx="4032250" cy="129698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Награждены Почётной грамотой </a:t>
            </a:r>
          </a:p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Отделения ГИБДД ОВД</a:t>
            </a:r>
          </a:p>
          <a:p>
            <a:pPr algn="ctr"/>
            <a:r>
              <a:rPr lang="ru-RU" sz="3600" b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 по Лиманскому району.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3" name="Picture 5" descr="Картинка 473 из 288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042988" y="1700213"/>
            <a:ext cx="2520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00FF"/>
                </a:solidFill>
              </a:rPr>
              <a:t>Сайт школы:</a:t>
            </a:r>
          </a:p>
          <a:p>
            <a:pPr algn="ctr"/>
            <a:r>
              <a:rPr lang="ru-RU" sz="2400">
                <a:solidFill>
                  <a:srgbClr val="FF3300"/>
                </a:solidFill>
              </a:rPr>
              <a:t>30</a:t>
            </a:r>
            <a:r>
              <a:rPr lang="en-US" sz="2400">
                <a:solidFill>
                  <a:srgbClr val="FF3300"/>
                </a:solidFill>
              </a:rPr>
              <a:t>zen-sedusite.ru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140200" y="1773238"/>
            <a:ext cx="252095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>
                <a:solidFill>
                  <a:srgbClr val="0000FF"/>
                </a:solidFill>
              </a:rPr>
              <a:t>Контактный </a:t>
            </a:r>
            <a:endParaRPr lang="en-US" sz="2400">
              <a:solidFill>
                <a:srgbClr val="0000FF"/>
              </a:solidFill>
            </a:endParaRPr>
          </a:p>
          <a:p>
            <a:pPr algn="ctr"/>
            <a:r>
              <a:rPr lang="en-US" sz="2400">
                <a:solidFill>
                  <a:srgbClr val="0000FF"/>
                </a:solidFill>
              </a:rPr>
              <a:t>E-mail</a:t>
            </a:r>
          </a:p>
          <a:p>
            <a:pPr algn="ctr"/>
            <a:r>
              <a:rPr lang="en-US" sz="2400">
                <a:solidFill>
                  <a:srgbClr val="FF3300"/>
                </a:solidFill>
              </a:rPr>
              <a:t>a_ piv@mail.ru</a:t>
            </a:r>
            <a:endParaRPr lang="ru-RU" sz="2400">
              <a:solidFill>
                <a:srgbClr val="FF3300"/>
              </a:solidFill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4067175" y="5734050"/>
            <a:ext cx="273685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33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Оформление по умолчанию</vt:lpstr>
      <vt:lpstr>Слайд 1</vt:lpstr>
      <vt:lpstr>Слайд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Анжела</dc:creator>
  <cp:lastModifiedBy>Admin</cp:lastModifiedBy>
  <cp:revision>8</cp:revision>
  <dcterms:created xsi:type="dcterms:W3CDTF">2002-01-01T08:56:31Z</dcterms:created>
  <dcterms:modified xsi:type="dcterms:W3CDTF">2012-03-29T07:30:35Z</dcterms:modified>
</cp:coreProperties>
</file>