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3" r:id="rId3"/>
    <p:sldId id="287" r:id="rId4"/>
    <p:sldId id="266" r:id="rId5"/>
    <p:sldId id="288" r:id="rId6"/>
    <p:sldId id="289" r:id="rId7"/>
    <p:sldId id="29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B02E2-8E39-452E-B2E0-562FD1778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313A6-2D32-4CCD-ABB4-5340735452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DB5DD-6BEB-4B45-A2F0-4A53DE21C1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671DB0-B0A1-4AA8-92F3-A460CB6BDB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F3EB9-6876-451D-8AB8-DF05A31662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03FF0-BB35-4509-B239-871912715C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4599-1D70-4251-89C7-DD3B970BEC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DB1B8-CDDE-42FA-AA6C-5FB193C027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E13F9-AC0D-456B-A91A-F5431CFC39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2C37A-4A43-48D9-8C21-4B228E6F1C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6FEA1-5F2C-4050-BDFC-819F50401A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C6577-DF79-4426-BA26-166317F48C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5628D5-8B64-4864-BE9B-A31CE71CFB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4" name="Picture 4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827088" y="2133600"/>
            <a:ext cx="7705725" cy="38163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85738">
              <a:buFontTx/>
              <a:buChar char="•"/>
            </a:pPr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ОО «Чувашское региональное отделение </a:t>
            </a:r>
          </a:p>
          <a:p>
            <a:pPr marL="185738"/>
            <a:r>
              <a:rPr lang="ru-RU" b="1"/>
              <a:t>Академии информатизации образования»  Всероссийская игра – </a:t>
            </a:r>
          </a:p>
          <a:p>
            <a:pPr marL="185738"/>
            <a:r>
              <a:rPr lang="ru-RU" b="1"/>
              <a:t>конкурс «Инфознайка» </a:t>
            </a:r>
            <a:r>
              <a:rPr lang="ru-RU" b="1">
                <a:solidFill>
                  <a:srgbClr val="FF3300"/>
                </a:solidFill>
              </a:rPr>
              <a:t>Макарова Анастасия</a:t>
            </a:r>
            <a:r>
              <a:rPr lang="ru-RU" b="1"/>
              <a:t> (рейтинг 100 баллов)</a:t>
            </a:r>
          </a:p>
          <a:p>
            <a:pPr marL="185738">
              <a:buFontTx/>
              <a:buChar char="•"/>
            </a:pPr>
            <a:r>
              <a:rPr lang="ru-RU" b="1"/>
              <a:t> Диплом ОО «Чувашское региональное отделение Академии </a:t>
            </a:r>
          </a:p>
          <a:p>
            <a:pPr marL="185738"/>
            <a:r>
              <a:rPr lang="ru-RU" b="1"/>
              <a:t>информатизации образования»  Всероссийская игра –</a:t>
            </a:r>
          </a:p>
          <a:p>
            <a:pPr marL="185738"/>
            <a:r>
              <a:rPr lang="ru-RU" b="1"/>
              <a:t> конкурс «Инфознайка» </a:t>
            </a:r>
            <a:r>
              <a:rPr lang="ru-RU" b="1">
                <a:solidFill>
                  <a:srgbClr val="FF3300"/>
                </a:solidFill>
              </a:rPr>
              <a:t>Шахбанов Баграт</a:t>
            </a:r>
            <a:r>
              <a:rPr lang="ru-RU" b="1"/>
              <a:t> (рейтинг 100 баллов)</a:t>
            </a:r>
          </a:p>
          <a:p>
            <a:pPr marL="185738"/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ОО «Чувашское региональное отделение </a:t>
            </a:r>
          </a:p>
          <a:p>
            <a:pPr marL="185738"/>
            <a:r>
              <a:rPr lang="ru-RU" b="1"/>
              <a:t>Академии информатизации образования»  Всероссийская игра –</a:t>
            </a:r>
          </a:p>
          <a:p>
            <a:pPr marL="185738"/>
            <a:r>
              <a:rPr lang="ru-RU" b="1"/>
              <a:t> конкурс «Инфознайка» </a:t>
            </a:r>
            <a:r>
              <a:rPr lang="ru-RU" b="1">
                <a:solidFill>
                  <a:srgbClr val="FF3300"/>
                </a:solidFill>
              </a:rPr>
              <a:t>Сайфутдинова Анастасия</a:t>
            </a:r>
            <a:r>
              <a:rPr lang="ru-RU" b="1"/>
              <a:t> (рейтинг 100 баллов)</a:t>
            </a:r>
          </a:p>
          <a:p>
            <a:pPr marL="185738">
              <a:buFontTx/>
              <a:buChar char="•"/>
            </a:pPr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ОО «Чувашское региональное отделение </a:t>
            </a:r>
          </a:p>
          <a:p>
            <a:pPr marL="185738"/>
            <a:r>
              <a:rPr lang="ru-RU" b="1"/>
              <a:t>Академии информатизации образования»  Всероссийская игра –</a:t>
            </a:r>
          </a:p>
          <a:p>
            <a:pPr marL="185738"/>
            <a:r>
              <a:rPr lang="ru-RU" b="1"/>
              <a:t>конкурс «Инфознайка» </a:t>
            </a:r>
            <a:r>
              <a:rPr lang="ru-RU" b="1">
                <a:solidFill>
                  <a:srgbClr val="FF3300"/>
                </a:solidFill>
              </a:rPr>
              <a:t>Файзулаева Рамина</a:t>
            </a:r>
            <a:r>
              <a:rPr lang="ru-RU" b="1"/>
              <a:t> (рейтинг 100 баллов)</a:t>
            </a:r>
          </a:p>
          <a:p>
            <a:pPr marL="185738"/>
            <a:endParaRPr lang="ru-RU" b="1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20" name="Picture 4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827088" y="2133600"/>
            <a:ext cx="7705725" cy="38163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85738">
              <a:buFontTx/>
              <a:buChar char="•"/>
            </a:pPr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ОО «Чувашское региональное отделение </a:t>
            </a:r>
          </a:p>
          <a:p>
            <a:pPr marL="185738"/>
            <a:r>
              <a:rPr lang="ru-RU" b="1"/>
              <a:t>Академии информатизации образования»  Всероссийская игра – </a:t>
            </a:r>
          </a:p>
          <a:p>
            <a:pPr marL="185738"/>
            <a:r>
              <a:rPr lang="ru-RU" b="1"/>
              <a:t>конкурс «Инфознайка» </a:t>
            </a:r>
            <a:r>
              <a:rPr lang="ru-RU" b="1">
                <a:solidFill>
                  <a:srgbClr val="FF3300"/>
                </a:solidFill>
              </a:rPr>
              <a:t>Кондрашова Люба</a:t>
            </a:r>
            <a:r>
              <a:rPr lang="ru-RU" b="1"/>
              <a:t> (рейтинг 89 баллов)</a:t>
            </a:r>
          </a:p>
          <a:p>
            <a:pPr marL="185738">
              <a:buFontTx/>
              <a:buChar char="•"/>
            </a:pPr>
            <a:r>
              <a:rPr lang="ru-RU" b="1"/>
              <a:t> Диплом ОО «Чувашское региональное отделение Академии </a:t>
            </a:r>
          </a:p>
          <a:p>
            <a:pPr marL="185738"/>
            <a:r>
              <a:rPr lang="ru-RU" b="1"/>
              <a:t>информатизации образования»  Всероссийская игра –</a:t>
            </a:r>
          </a:p>
          <a:p>
            <a:pPr marL="185738"/>
            <a:r>
              <a:rPr lang="ru-RU" b="1"/>
              <a:t> конкурс «Инфознайка» </a:t>
            </a:r>
            <a:r>
              <a:rPr lang="ru-RU" b="1">
                <a:solidFill>
                  <a:srgbClr val="FF3300"/>
                </a:solidFill>
              </a:rPr>
              <a:t>Шипаев Николай</a:t>
            </a:r>
            <a:r>
              <a:rPr lang="ru-RU" b="1"/>
              <a:t> (рейтинг 94баллов)</a:t>
            </a:r>
          </a:p>
          <a:p>
            <a:pPr marL="185738"/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ОО «Чувашское региональное отделение </a:t>
            </a:r>
          </a:p>
          <a:p>
            <a:pPr marL="185738"/>
            <a:r>
              <a:rPr lang="ru-RU" b="1"/>
              <a:t>Академии информатизации образования»  Всероссийская игра –</a:t>
            </a:r>
          </a:p>
          <a:p>
            <a:pPr marL="185738"/>
            <a:r>
              <a:rPr lang="ru-RU" b="1"/>
              <a:t> конкурс «Инфознайка» </a:t>
            </a:r>
            <a:r>
              <a:rPr lang="ru-RU" b="1">
                <a:solidFill>
                  <a:srgbClr val="FF3300"/>
                </a:solidFill>
              </a:rPr>
              <a:t>Сарангов Алексей</a:t>
            </a:r>
            <a:r>
              <a:rPr lang="ru-RU" b="1"/>
              <a:t> (рейтинг 100 баллов)</a:t>
            </a:r>
          </a:p>
          <a:p>
            <a:pPr marL="185738">
              <a:buFontTx/>
              <a:buChar char="•"/>
            </a:pPr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ОО «Чувашское региональное отделение </a:t>
            </a:r>
          </a:p>
          <a:p>
            <a:pPr marL="185738"/>
            <a:r>
              <a:rPr lang="ru-RU" b="1"/>
              <a:t>Академии информатизации образования»  Всероссийская игра –</a:t>
            </a:r>
          </a:p>
          <a:p>
            <a:pPr marL="185738"/>
            <a:r>
              <a:rPr lang="ru-RU" b="1"/>
              <a:t>конкурс «Инфознайка» </a:t>
            </a:r>
            <a:r>
              <a:rPr lang="ru-RU" b="1">
                <a:solidFill>
                  <a:srgbClr val="FF3300"/>
                </a:solidFill>
              </a:rPr>
              <a:t>Авторханова Хеди</a:t>
            </a:r>
            <a:r>
              <a:rPr lang="ru-RU" b="1"/>
              <a:t> (рейтинг 90 баллов)</a:t>
            </a:r>
          </a:p>
          <a:p>
            <a:pPr marL="185738"/>
            <a:endParaRPr lang="ru-RU" b="1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6" name="Picture 4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827088" y="2133600"/>
            <a:ext cx="7705725" cy="38163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85738">
              <a:buFontTx/>
              <a:buChar char="•"/>
            </a:pPr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ОО «Чувашское региональное отделение </a:t>
            </a:r>
          </a:p>
          <a:p>
            <a:pPr marL="185738"/>
            <a:r>
              <a:rPr lang="ru-RU" b="1"/>
              <a:t>Академии информатизации образования»  Всероссийская игра – </a:t>
            </a:r>
          </a:p>
          <a:p>
            <a:pPr marL="185738"/>
            <a:r>
              <a:rPr lang="ru-RU" b="1"/>
              <a:t>конкурс «Инфознайка» </a:t>
            </a:r>
            <a:r>
              <a:rPr lang="ru-RU" b="1">
                <a:solidFill>
                  <a:srgbClr val="FF3300"/>
                </a:solidFill>
              </a:rPr>
              <a:t>Рамазанов Ильман</a:t>
            </a:r>
            <a:r>
              <a:rPr lang="ru-RU" b="1"/>
              <a:t> (рейтинг 58 баллов)</a:t>
            </a:r>
          </a:p>
          <a:p>
            <a:pPr marL="185738">
              <a:buFontTx/>
              <a:buChar char="•"/>
            </a:pPr>
            <a:r>
              <a:rPr lang="ru-RU" b="1"/>
              <a:t> Диплом ОО «Чувашское региональное отделение Академии </a:t>
            </a:r>
          </a:p>
          <a:p>
            <a:pPr marL="185738"/>
            <a:r>
              <a:rPr lang="ru-RU" b="1"/>
              <a:t>информатизации образования»  Всероссийская игра –</a:t>
            </a:r>
          </a:p>
          <a:p>
            <a:pPr marL="185738"/>
            <a:r>
              <a:rPr lang="ru-RU" b="1"/>
              <a:t> конкурс «Инфознайка» </a:t>
            </a:r>
            <a:r>
              <a:rPr lang="ru-RU" b="1">
                <a:solidFill>
                  <a:srgbClr val="FF3300"/>
                </a:solidFill>
              </a:rPr>
              <a:t>Эльдерханов Шамиль</a:t>
            </a:r>
            <a:r>
              <a:rPr lang="ru-RU" b="1"/>
              <a:t> (рейтинг 94баллов)</a:t>
            </a:r>
          </a:p>
          <a:p>
            <a:pPr marL="185738"/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ОО «Чувашское региональное отделение </a:t>
            </a:r>
          </a:p>
          <a:p>
            <a:pPr marL="185738"/>
            <a:r>
              <a:rPr lang="ru-RU" b="1"/>
              <a:t>Академии информатизации образования»  Всероссийская игра –</a:t>
            </a:r>
          </a:p>
          <a:p>
            <a:pPr marL="185738"/>
            <a:r>
              <a:rPr lang="ru-RU" b="1"/>
              <a:t> конкурс «Инфознайка» </a:t>
            </a:r>
            <a:r>
              <a:rPr lang="ru-RU" b="1">
                <a:solidFill>
                  <a:srgbClr val="FF3300"/>
                </a:solidFill>
              </a:rPr>
              <a:t>Стасов Александр</a:t>
            </a:r>
            <a:r>
              <a:rPr lang="ru-RU" b="1"/>
              <a:t> (рейтинг 76 баллов)</a:t>
            </a:r>
          </a:p>
          <a:p>
            <a:pPr marL="185738">
              <a:buFontTx/>
              <a:buChar char="•"/>
            </a:pPr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ОО «Чувашское региональное отделение </a:t>
            </a:r>
          </a:p>
          <a:p>
            <a:pPr marL="185738"/>
            <a:r>
              <a:rPr lang="ru-RU" b="1"/>
              <a:t>Академии информатизации образования»  Всероссийская игра –</a:t>
            </a:r>
          </a:p>
          <a:p>
            <a:pPr marL="185738"/>
            <a:r>
              <a:rPr lang="ru-RU" b="1"/>
              <a:t>конкурс «Инфознайка» </a:t>
            </a:r>
            <a:r>
              <a:rPr lang="ru-RU" b="1">
                <a:solidFill>
                  <a:srgbClr val="FF3300"/>
                </a:solidFill>
              </a:rPr>
              <a:t>Тюрина Дарья</a:t>
            </a:r>
            <a:r>
              <a:rPr lang="ru-RU" b="1"/>
              <a:t> (рейтинг 62 баллов)</a:t>
            </a:r>
          </a:p>
          <a:p>
            <a:pPr marL="185738"/>
            <a:endParaRPr lang="ru-RU" b="1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7" name="Picture 5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4213" y="908050"/>
            <a:ext cx="7993062" cy="4968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  <p:pic>
        <p:nvPicPr>
          <p:cNvPr id="13321" name="Picture 9" descr="колаж день птиц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2492375"/>
            <a:ext cx="2646362" cy="3527425"/>
          </a:xfrm>
          <a:prstGeom prst="rect">
            <a:avLst/>
          </a:prstGeom>
          <a:noFill/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492500" y="2420938"/>
            <a:ext cx="5111750" cy="36004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ru-RU" sz="1600" b="1"/>
              <a:t>Благодарность за участие в Областном конкурсе</a:t>
            </a:r>
          </a:p>
          <a:p>
            <a:pPr algn="ctr"/>
            <a:r>
              <a:rPr lang="ru-RU" sz="1600" b="1"/>
              <a:t> детского творчества «Птичья поделка», </a:t>
            </a:r>
          </a:p>
          <a:p>
            <a:pPr algn="ctr"/>
            <a:r>
              <a:rPr lang="ru-RU" sz="1600" b="1"/>
              <a:t>который был организован Региональным отделением </a:t>
            </a:r>
          </a:p>
          <a:p>
            <a:pPr algn="ctr"/>
            <a:r>
              <a:rPr lang="ru-RU" sz="1600" b="1"/>
              <a:t>Общероссийской политики и культуры», при </a:t>
            </a:r>
          </a:p>
          <a:p>
            <a:pPr algn="ctr"/>
            <a:r>
              <a:rPr lang="ru-RU" sz="1600" b="1"/>
              <a:t>содействии ОГОУ ДОД «Эколого – биологический </a:t>
            </a:r>
          </a:p>
          <a:p>
            <a:pPr algn="ctr"/>
            <a:r>
              <a:rPr lang="ru-RU" sz="1600" b="1"/>
              <a:t> центр», Астраханского биосферного заповедника,</a:t>
            </a:r>
          </a:p>
          <a:p>
            <a:pPr algn="ctr"/>
            <a:r>
              <a:rPr lang="ru-RU" sz="1600" b="1"/>
              <a:t> проекта ПРООН/ ГЭФ «Сохранение </a:t>
            </a:r>
          </a:p>
          <a:p>
            <a:pPr algn="ctr"/>
            <a:r>
              <a:rPr lang="ru-RU" sz="1600" b="1"/>
              <a:t>биоразнообразия водно – </a:t>
            </a:r>
          </a:p>
          <a:p>
            <a:pPr algn="ctr"/>
            <a:r>
              <a:rPr lang="ru-RU" sz="1600" b="1"/>
              <a:t>биологических угодий Нижней Вролги», </a:t>
            </a:r>
          </a:p>
          <a:p>
            <a:pPr algn="ctr"/>
            <a:r>
              <a:rPr lang="ru-RU" sz="1600" b="1"/>
              <a:t>ООО «ЛУКОЙЛ Нижневолжскнефть»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Сайфутдиновой Анастасии.</a:t>
            </a:r>
            <a:r>
              <a:rPr lang="ru-RU" sz="1600">
                <a:solidFill>
                  <a:srgbClr val="FF3300"/>
                </a:solidFill>
              </a:rPr>
              <a:t> </a:t>
            </a:r>
          </a:p>
          <a:p>
            <a:pPr algn="ctr"/>
            <a:endParaRPr lang="ru-RU" sz="16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40" name="Picture 4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684213" y="908050"/>
            <a:ext cx="7993062" cy="4968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  <p:pic>
        <p:nvPicPr>
          <p:cNvPr id="39943" name="Picture 7" descr="колаж день птиц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2492375"/>
            <a:ext cx="2646362" cy="3527425"/>
          </a:xfrm>
          <a:prstGeom prst="rect">
            <a:avLst/>
          </a:prstGeom>
          <a:noFill/>
        </p:spPr>
      </p:pic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492500" y="2420938"/>
            <a:ext cx="5111750" cy="36004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ru-RU" sz="1600" b="1"/>
              <a:t>Благодарность за участие в Областном конкурсе</a:t>
            </a:r>
          </a:p>
          <a:p>
            <a:pPr algn="ctr"/>
            <a:r>
              <a:rPr lang="ru-RU" sz="1600" b="1"/>
              <a:t> детского творчества «Птичья поделка», </a:t>
            </a:r>
          </a:p>
          <a:p>
            <a:pPr algn="ctr"/>
            <a:r>
              <a:rPr lang="ru-RU" sz="1600" b="1"/>
              <a:t>который был организован Региональным отделением </a:t>
            </a:r>
          </a:p>
          <a:p>
            <a:pPr algn="ctr"/>
            <a:r>
              <a:rPr lang="ru-RU" sz="1600" b="1"/>
              <a:t>Общероссийской политики и культуры», при </a:t>
            </a:r>
          </a:p>
          <a:p>
            <a:pPr algn="ctr"/>
            <a:r>
              <a:rPr lang="ru-RU" sz="1600" b="1"/>
              <a:t>содействии ОГОУ ДОД «Эколого – биологический </a:t>
            </a:r>
          </a:p>
          <a:p>
            <a:pPr algn="ctr"/>
            <a:r>
              <a:rPr lang="ru-RU" sz="1600" b="1"/>
              <a:t> центр», Астраханского биосферного заповедника,</a:t>
            </a:r>
          </a:p>
          <a:p>
            <a:pPr algn="ctr"/>
            <a:r>
              <a:rPr lang="ru-RU" sz="1600" b="1"/>
              <a:t> проекта ПРООН/ ГЭФ «Сохранение </a:t>
            </a:r>
          </a:p>
          <a:p>
            <a:pPr algn="ctr"/>
            <a:r>
              <a:rPr lang="ru-RU" sz="1600" b="1"/>
              <a:t>биоразнообразия водно – </a:t>
            </a:r>
          </a:p>
          <a:p>
            <a:pPr algn="ctr"/>
            <a:r>
              <a:rPr lang="ru-RU" sz="1600" b="1"/>
              <a:t>биологических угодий Нижней Вролги», </a:t>
            </a:r>
          </a:p>
          <a:p>
            <a:pPr algn="ctr"/>
            <a:r>
              <a:rPr lang="ru-RU" sz="1600" b="1"/>
              <a:t>ООО «ЛУКОЙЛ Нижневолжскнефть»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Утешова Венера.</a:t>
            </a:r>
            <a:endParaRPr lang="ru-RU" sz="1600">
              <a:solidFill>
                <a:srgbClr val="FF3300"/>
              </a:solidFill>
            </a:endParaRPr>
          </a:p>
          <a:p>
            <a:pPr algn="ctr"/>
            <a:endParaRPr lang="ru-RU" sz="16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4" name="Picture 4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684213" y="908050"/>
            <a:ext cx="7993062" cy="4968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  <p:pic>
        <p:nvPicPr>
          <p:cNvPr id="40967" name="Picture 7" descr="колаж день птиц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2492375"/>
            <a:ext cx="2646362" cy="3527425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492500" y="2420938"/>
            <a:ext cx="5111750" cy="36004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ru-RU" sz="1600" b="1"/>
              <a:t>Благодарность за участие в Областном конкурсе</a:t>
            </a:r>
          </a:p>
          <a:p>
            <a:pPr algn="ctr"/>
            <a:r>
              <a:rPr lang="ru-RU" sz="1600" b="1"/>
              <a:t> детского творчества «Птичья поделка», </a:t>
            </a:r>
          </a:p>
          <a:p>
            <a:pPr algn="ctr"/>
            <a:r>
              <a:rPr lang="ru-RU" sz="1600" b="1"/>
              <a:t>который был организован Региональным отделением </a:t>
            </a:r>
          </a:p>
          <a:p>
            <a:pPr algn="ctr"/>
            <a:r>
              <a:rPr lang="ru-RU" sz="1600" b="1"/>
              <a:t>Общероссийской политики и культуры», при </a:t>
            </a:r>
          </a:p>
          <a:p>
            <a:pPr algn="ctr"/>
            <a:r>
              <a:rPr lang="ru-RU" sz="1600" b="1"/>
              <a:t>содействии ОГОУ ДОД «Эколого – биологический </a:t>
            </a:r>
          </a:p>
          <a:p>
            <a:pPr algn="ctr"/>
            <a:r>
              <a:rPr lang="ru-RU" sz="1600" b="1"/>
              <a:t> центр», Астраханского биосферного заповедника,</a:t>
            </a:r>
          </a:p>
          <a:p>
            <a:pPr algn="ctr"/>
            <a:r>
              <a:rPr lang="ru-RU" sz="1600" b="1"/>
              <a:t> проекта ПРООН/ ГЭФ «Сохранение </a:t>
            </a:r>
          </a:p>
          <a:p>
            <a:pPr algn="ctr"/>
            <a:r>
              <a:rPr lang="ru-RU" sz="1600" b="1"/>
              <a:t>биоразнообразия водно – </a:t>
            </a:r>
          </a:p>
          <a:p>
            <a:pPr algn="ctr"/>
            <a:r>
              <a:rPr lang="ru-RU" sz="1600" b="1"/>
              <a:t>биологических угодий Нижней Вролги», </a:t>
            </a:r>
          </a:p>
          <a:p>
            <a:pPr algn="ctr"/>
            <a:r>
              <a:rPr lang="ru-RU" sz="1600" b="1"/>
              <a:t>ООО «ЛУКОЙЛ Нижневолжскнефть»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Пивоваров Алексей</a:t>
            </a:r>
            <a:endParaRPr lang="ru-RU" sz="1600">
              <a:solidFill>
                <a:srgbClr val="FF3300"/>
              </a:solidFill>
            </a:endParaRPr>
          </a:p>
          <a:p>
            <a:pPr algn="ctr"/>
            <a:endParaRPr lang="ru-RU" sz="16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60" name="Picture 4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84213" y="908050"/>
            <a:ext cx="7993062" cy="4968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  <p:pic>
        <p:nvPicPr>
          <p:cNvPr id="45063" name="Picture 7" descr="колаж день птиц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2492375"/>
            <a:ext cx="2646362" cy="3527425"/>
          </a:xfrm>
          <a:prstGeom prst="rect">
            <a:avLst/>
          </a:prstGeom>
          <a:noFill/>
        </p:spPr>
      </p:pic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492500" y="2420938"/>
            <a:ext cx="5111750" cy="36004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ru-RU" sz="1600" b="1"/>
              <a:t>Благодарность за участие в Областном конкурсе</a:t>
            </a:r>
          </a:p>
          <a:p>
            <a:pPr algn="ctr"/>
            <a:r>
              <a:rPr lang="ru-RU" sz="1600" b="1"/>
              <a:t> детского творчества «Птичья поделка», </a:t>
            </a:r>
          </a:p>
          <a:p>
            <a:pPr algn="ctr"/>
            <a:r>
              <a:rPr lang="ru-RU" sz="1600" b="1"/>
              <a:t>который был организован Региональным отделением </a:t>
            </a:r>
          </a:p>
          <a:p>
            <a:pPr algn="ctr"/>
            <a:r>
              <a:rPr lang="ru-RU" sz="1600" b="1"/>
              <a:t>Общероссийской политики и культуры», при </a:t>
            </a:r>
          </a:p>
          <a:p>
            <a:pPr algn="ctr"/>
            <a:r>
              <a:rPr lang="ru-RU" sz="1600" b="1"/>
              <a:t>содействии ОГОУ ДОД «Эколого – биологический </a:t>
            </a:r>
          </a:p>
          <a:p>
            <a:pPr algn="ctr"/>
            <a:r>
              <a:rPr lang="ru-RU" sz="1600" b="1"/>
              <a:t> центр», Астраханского биосферного заповедника,</a:t>
            </a:r>
          </a:p>
          <a:p>
            <a:pPr algn="ctr"/>
            <a:r>
              <a:rPr lang="ru-RU" sz="1600" b="1"/>
              <a:t> проекта ПРООН/ ГЭФ «Сохранение </a:t>
            </a:r>
          </a:p>
          <a:p>
            <a:pPr algn="ctr"/>
            <a:r>
              <a:rPr lang="ru-RU" sz="1600" b="1"/>
              <a:t>биоразнообразия водно – </a:t>
            </a:r>
          </a:p>
          <a:p>
            <a:pPr algn="ctr"/>
            <a:r>
              <a:rPr lang="ru-RU" sz="1600" b="1"/>
              <a:t>биологических угодий Нижней Вролги», </a:t>
            </a:r>
          </a:p>
          <a:p>
            <a:pPr algn="ctr"/>
            <a:r>
              <a:rPr lang="ru-RU" sz="1600" b="1"/>
              <a:t>ООО «ЛУКОЙЛ Нижневолжскнефть»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Манаева Динара</a:t>
            </a:r>
            <a:endParaRPr lang="ru-RU" sz="1600">
              <a:solidFill>
                <a:srgbClr val="FF3300"/>
              </a:solidFill>
            </a:endParaRPr>
          </a:p>
          <a:p>
            <a:pPr algn="ctr"/>
            <a:endParaRPr lang="ru-RU" sz="16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576</Words>
  <Application>Microsoft Office PowerPoint</Application>
  <PresentationFormat>Экран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Анжела</dc:creator>
  <cp:lastModifiedBy>Admin</cp:lastModifiedBy>
  <cp:revision>6</cp:revision>
  <dcterms:created xsi:type="dcterms:W3CDTF">2002-01-01T08:56:31Z</dcterms:created>
  <dcterms:modified xsi:type="dcterms:W3CDTF">2012-03-29T07:27:39Z</dcterms:modified>
</cp:coreProperties>
</file>