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305" r:id="rId11"/>
    <p:sldId id="266" r:id="rId12"/>
    <p:sldId id="267" r:id="rId13"/>
    <p:sldId id="268" r:id="rId14"/>
    <p:sldId id="269" r:id="rId15"/>
    <p:sldId id="306" r:id="rId16"/>
    <p:sldId id="307" r:id="rId17"/>
    <p:sldId id="308" r:id="rId18"/>
    <p:sldId id="270" r:id="rId19"/>
    <p:sldId id="271" r:id="rId20"/>
    <p:sldId id="272" r:id="rId21"/>
    <p:sldId id="273" r:id="rId22"/>
    <p:sldId id="274" r:id="rId23"/>
    <p:sldId id="275" r:id="rId24"/>
    <p:sldId id="309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3" r:id="rId33"/>
    <p:sldId id="31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1" d="100"/>
          <a:sy n="71" d="100"/>
        </p:scale>
        <p:origin x="-11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2AFE8-E098-4C6D-ACEE-BB81D27AC3AF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815FB-BBC7-4105-AEF3-0F58FCB136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30BED5-137C-4DB6-B37F-9E1A74FC43E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05025A4-E91F-4A80-AB56-6DB35D10F3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9288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Использование подвижных игр на уроке физической культуры в начальных классах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88640"/>
            <a:ext cx="2375592" cy="655240"/>
          </a:xfrm>
        </p:spPr>
        <p:txBody>
          <a:bodyPr>
            <a:normAutofit/>
          </a:bodyPr>
          <a:lstStyle/>
          <a:p>
            <a:r>
              <a:rPr lang="ru-RU" dirty="0" smtClean="0"/>
              <a:t>МАОУ СОШ №45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22920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физической культуры</a:t>
            </a:r>
          </a:p>
          <a:p>
            <a:r>
              <a:rPr lang="ru-RU" dirty="0" smtClean="0"/>
              <a:t>Иванова Зинаида Ивановна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6237312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2014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:\Каток и фото 3А класса\DSC0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2636912"/>
            <a:ext cx="4608512" cy="3816424"/>
          </a:xfrm>
          <a:prstGeom prst="rect">
            <a:avLst/>
          </a:prstGeom>
          <a:noFill/>
        </p:spPr>
      </p:pic>
      <p:pic>
        <p:nvPicPr>
          <p:cNvPr id="3" name="Picture 2" descr="H:\Каток и фото 3А класса\DSC0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88640"/>
            <a:ext cx="4320480" cy="3818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7467600" cy="4525963"/>
          </a:xfrm>
        </p:spPr>
        <p:txBody>
          <a:bodyPr/>
          <a:lstStyle/>
          <a:p>
            <a:r>
              <a:rPr lang="ru-RU" dirty="0" smtClean="0"/>
              <a:t>Побеждает тот, кто ни разу не был водящим.</a:t>
            </a:r>
          </a:p>
          <a:p>
            <a:endParaRPr lang="ru-RU" dirty="0" smtClean="0"/>
          </a:p>
          <a:p>
            <a:r>
              <a:rPr lang="ru-RU" dirty="0" smtClean="0"/>
              <a:t>Правила игры: 1. Водящий не должен раньше времени открывать глаза. 2. Голос подаёт только тот, на кого укажет руководитель. 3. Первый водящий не считается проигравшим.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"Космонавты"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66124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Подготовка. По углам и сторонам зала чертят 5-8 больших треугольников - "ракетодромов". Внутри каждого "ракетодрома" рисуют 2-5 кружков - "ракет". И общее количество должно быть на 5-8 меньше, чем играющих. Сбоку каждого "ракетодрома" можно написать маршруты, например: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З-Л-З (Земля - Луна - Земля)</a:t>
            </a:r>
          </a:p>
          <a:p>
            <a:pPr>
              <a:buNone/>
            </a:pPr>
            <a:r>
              <a:rPr lang="ru-RU" dirty="0" smtClean="0"/>
              <a:t>       З-М-З (Земля - Марс - Земля)</a:t>
            </a:r>
          </a:p>
          <a:p>
            <a:pPr>
              <a:buNone/>
            </a:pPr>
            <a:r>
              <a:rPr lang="ru-RU" dirty="0" smtClean="0"/>
              <a:t>       З-Н-З (Земля - Нептун - Земля)</a:t>
            </a:r>
          </a:p>
          <a:p>
            <a:pPr>
              <a:buNone/>
            </a:pPr>
            <a:r>
              <a:rPr lang="ru-RU" dirty="0" smtClean="0"/>
              <a:t>       З-В-З (Земля - Венера - Земля)</a:t>
            </a:r>
          </a:p>
          <a:p>
            <a:pPr>
              <a:buNone/>
            </a:pPr>
            <a:r>
              <a:rPr lang="ru-RU" dirty="0" smtClean="0"/>
              <a:t>       З-С-З (Земля - Сатурн - Земля)</a:t>
            </a:r>
          </a:p>
          <a:p>
            <a:endParaRPr lang="ru-RU" dirty="0" smtClean="0"/>
          </a:p>
          <a:p>
            <a:r>
              <a:rPr lang="ru-RU" dirty="0" smtClean="0"/>
              <a:t>Играющие, взявшись за руки, в центре зала образуют круг.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Дети идут по кругу и приговаривают: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Ждут нас быстрые ракеты</a:t>
            </a:r>
          </a:p>
          <a:p>
            <a:pPr>
              <a:buNone/>
            </a:pPr>
            <a:r>
              <a:rPr lang="ru-RU" dirty="0" smtClean="0"/>
              <a:t>    Для прогулок по планетам.</a:t>
            </a:r>
          </a:p>
          <a:p>
            <a:pPr>
              <a:buNone/>
            </a:pPr>
            <a:r>
              <a:rPr lang="ru-RU" dirty="0" smtClean="0"/>
              <a:t>   На какую захотим,</a:t>
            </a:r>
          </a:p>
          <a:p>
            <a:pPr>
              <a:buNone/>
            </a:pPr>
            <a:r>
              <a:rPr lang="ru-RU" dirty="0" smtClean="0"/>
              <a:t>   На такую полетим!</a:t>
            </a:r>
          </a:p>
          <a:p>
            <a:pPr>
              <a:buNone/>
            </a:pPr>
            <a:r>
              <a:rPr lang="ru-RU" dirty="0" smtClean="0"/>
              <a:t>   Но в игре один секрет:</a:t>
            </a:r>
          </a:p>
          <a:p>
            <a:pPr>
              <a:buNone/>
            </a:pPr>
            <a:r>
              <a:rPr lang="ru-RU" dirty="0" smtClean="0"/>
              <a:t>   Опоздавшим - места нет!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848872" cy="510202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Как только сказано последнее слово, все разбегаются по "ракетодромам" и стараются скорее занять места в любой из заранее начерченных "ракет".</a:t>
            </a:r>
          </a:p>
          <a:p>
            <a:endParaRPr lang="ru-RU" dirty="0" smtClean="0"/>
          </a:p>
          <a:p>
            <a:r>
              <a:rPr lang="ru-RU" dirty="0" smtClean="0"/>
              <a:t>Опоздавшие на "рейс" становятся в общий круг, а "космонавты", занявшие места, громко по 3 раза объявляют свои маршруты. Это значит, что они совершают прогулку в "космосе". Затем все снова становятся в круг, берутся за руки и игра повторяется.</a:t>
            </a:r>
          </a:p>
          <a:p>
            <a:endParaRPr lang="ru-RU" dirty="0" smtClean="0"/>
          </a:p>
          <a:p>
            <a:r>
              <a:rPr lang="ru-RU" dirty="0" smtClean="0"/>
              <a:t>Выигрывают те, кому удалось совершить три полёта.</a:t>
            </a:r>
          </a:p>
          <a:p>
            <a:endParaRPr lang="ru-RU" dirty="0" smtClean="0"/>
          </a:p>
          <a:p>
            <a:r>
              <a:rPr lang="ru-RU" dirty="0" smtClean="0"/>
              <a:t>Правила игры: 1. Начинать игру - только по установленному сигналу руководителя. 2. Разбегаться - только после слов: "Опоздавшим - места нет!"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"Караси и щука"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781128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Подготовка. На одной стороне площадки находятся "караси", на середине "щука".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По сигналу "караси" перебегают на другую сторону. "Щука" ловит их. Пойманные "караси" (четыре-пять) берутся за руки и, встав поперёк площадки, образуют сеть.</a:t>
            </a:r>
          </a:p>
          <a:p>
            <a:endParaRPr lang="ru-RU" dirty="0" smtClean="0"/>
          </a:p>
          <a:p>
            <a:r>
              <a:rPr lang="ru-RU" dirty="0" smtClean="0"/>
              <a:t>Теперь "караси" должны перебегать на другую сторону площадки через сеть (под руками). "Щука" стоит за сетью и подстерегает их. Когда пойманных "карасей" будет восемь-девять, они образуют корзины - круги, через которые нужно пробегать. Такая корзина может быть и одна, тогда её изображают, взявшись за руки, 15-18 участников. "Щука" занимает место перед корзиной и ловит "карасей".</a:t>
            </a:r>
          </a:p>
          <a:p>
            <a:endParaRPr lang="ru-RU" dirty="0" smtClean="0"/>
          </a:p>
          <a:p>
            <a:r>
              <a:rPr lang="ru-RU" dirty="0" smtClean="0"/>
              <a:t>Когда пойманных "карасей" станет больше, чем </a:t>
            </a:r>
            <a:r>
              <a:rPr lang="ru-RU" dirty="0" err="1" smtClean="0"/>
              <a:t>непойманных</a:t>
            </a:r>
            <a:r>
              <a:rPr lang="ru-RU" dirty="0" smtClean="0"/>
              <a:t>, играющие образуют верши - коридор из пойманных карасей, через который пробегают </a:t>
            </a:r>
            <a:r>
              <a:rPr lang="ru-RU" dirty="0" err="1" smtClean="0"/>
              <a:t>непойманные</a:t>
            </a:r>
            <a:r>
              <a:rPr lang="ru-RU" dirty="0" smtClean="0"/>
              <a:t>. "Щука", Находящаяся у выхода из верши, ловит их.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аток и фото 3А класса\DSC0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560840" cy="4933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Пойманные караси образуют корзину взявшись за руки</a:t>
            </a:r>
            <a:endParaRPr lang="ru-RU" dirty="0"/>
          </a:p>
        </p:txBody>
      </p:sp>
      <p:pic>
        <p:nvPicPr>
          <p:cNvPr id="4098" name="Picture 2" descr="H:\Каток и фото 3А класса\DSC0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32848" cy="4698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Пойманные караси изображают сеть, подняв, руки вверх</a:t>
            </a:r>
            <a:endParaRPr lang="ru-RU" dirty="0"/>
          </a:p>
        </p:txBody>
      </p:sp>
      <p:pic>
        <p:nvPicPr>
          <p:cNvPr id="5122" name="Picture 2" descr="H:\Каток и фото 3А класса\DSC0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280920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931224" cy="52174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Победителем считается тот, кто остался последним. Ему и поручают роль новой "щуки".</a:t>
            </a:r>
          </a:p>
          <a:p>
            <a:endParaRPr lang="ru-RU" dirty="0" smtClean="0"/>
          </a:p>
          <a:p>
            <a:r>
              <a:rPr lang="ru-RU" dirty="0" smtClean="0"/>
              <a:t>Правила игры: 1. Игра начинается по сигналу руководителя. 2. Все "караси" обязаны при перебежке пройти сеть, корзину и верши. 3. Стоящие не имеют права задерживать их. 4. Игроки, образующие корзину, могут поймать "щуку", если им удастся закинуть сплетенные руки за спину "щуки" и загнать её в корзину или захлопнуть верши. В этом случае все "караси" отпускаются, и выбирается новая "щука".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"Белые медведи"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8531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Подготовка. Площадка представляет собой море. В стороне очерчивается небольшое место - льдина. На ней стоит водящий - "белый медведь". Остальные "медвежата" произвольно размещаются по всей площадке.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"Медведь" рычит: "Выхожу на ловлю!" - и устремляется ловить "медвежат". Сначала он ловит одного "медвежонка" (отводит на льдину), затем другого. После этого два пойманных "медвежонка" берутся за руки и начинают ловить остальных играющих. "Медведь" отходит на льдину. Настигнув кого-нибудь, два "медвежонка" соединяют свободные руки так, чтобы пойманный очутился между руками, и кричат: "Медведь, на помощь!" "Медведь" подбегает, осаливает пойманного и отводит на льдину. Следующие двое пойманных также берутся за руки и ловят "медвежат". Игра продолжается до тех пор, пока не будут переловлены все "медвежата". Последний пойманный становится "белым медведем".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ru-RU" dirty="0" smtClean="0"/>
              <a:t>1. укреплять здоровье и содействовать правильному физическому развитию</a:t>
            </a:r>
          </a:p>
          <a:p>
            <a:r>
              <a:rPr lang="ru-RU" dirty="0" smtClean="0"/>
              <a:t>2. формировать двигательные умения и навыки</a:t>
            </a:r>
          </a:p>
          <a:p>
            <a:r>
              <a:rPr lang="ru-RU" dirty="0" smtClean="0"/>
              <a:t>3. формировать интерес к физкультуре и потребность заниматься ей</a:t>
            </a:r>
          </a:p>
          <a:p>
            <a:r>
              <a:rPr lang="ru-RU" dirty="0" smtClean="0"/>
              <a:t>4. воспитывать позитивные морально-волевые качества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/>
          <a:lstStyle/>
          <a:p>
            <a:r>
              <a:rPr lang="ru-RU" dirty="0" smtClean="0"/>
              <a:t>Побеждает последний пойманный игрок.</a:t>
            </a:r>
          </a:p>
          <a:p>
            <a:endParaRPr lang="ru-RU" dirty="0" smtClean="0"/>
          </a:p>
          <a:p>
            <a:r>
              <a:rPr lang="ru-RU" dirty="0" smtClean="0"/>
              <a:t> Правила игры: 1. "Медвежонок" не может выскальзывать из-под рук окружившей его пары, пока не осалил "медведь". 2. При ловле запрещается хватать играющих за одежду, а убегающим выбегать за границы площадки.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"Два Мороза"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363272" cy="54006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Подготовка. На противоположных сторонах площадки отмечаются два города. Играющие, разделившись на две группы, располагаются в них. В середине площадки помещаются "братья Морозы": "Мороз Красный Нос" и "Мороз Синий Нос".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По сигналу руководителя они обращаются к играющим со словами: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Мы -два брата молодые,</a:t>
            </a:r>
          </a:p>
          <a:p>
            <a:pPr>
              <a:buNone/>
            </a:pPr>
            <a:r>
              <a:rPr lang="ru-RU" dirty="0" smtClean="0"/>
              <a:t>       Два Мороза удалые:</a:t>
            </a:r>
          </a:p>
          <a:p>
            <a:pPr>
              <a:buNone/>
            </a:pPr>
            <a:r>
              <a:rPr lang="ru-RU" dirty="0" smtClean="0"/>
              <a:t>       Я - Мороз Красный Нос,</a:t>
            </a:r>
          </a:p>
          <a:p>
            <a:pPr>
              <a:buNone/>
            </a:pPr>
            <a:r>
              <a:rPr lang="ru-RU" dirty="0" smtClean="0"/>
              <a:t>       Я - Мороз Синий Нос.</a:t>
            </a:r>
          </a:p>
          <a:p>
            <a:pPr>
              <a:buNone/>
            </a:pPr>
            <a:r>
              <a:rPr lang="ru-RU" dirty="0" smtClean="0"/>
              <a:t>      Кто из вас решится</a:t>
            </a:r>
          </a:p>
          <a:p>
            <a:pPr>
              <a:buNone/>
            </a:pPr>
            <a:r>
              <a:rPr lang="ru-RU" dirty="0" smtClean="0"/>
              <a:t>      В путь-дороженьку пуститься?</a:t>
            </a:r>
          </a:p>
          <a:p>
            <a:endParaRPr lang="ru-RU" dirty="0" smtClean="0"/>
          </a:p>
          <a:p>
            <a:r>
              <a:rPr lang="ru-RU" dirty="0" smtClean="0"/>
              <a:t>Ребята хором отвечают: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Не боимся мы угроз,</a:t>
            </a:r>
          </a:p>
          <a:p>
            <a:pPr>
              <a:buNone/>
            </a:pPr>
            <a:r>
              <a:rPr lang="ru-RU" dirty="0" smtClean="0"/>
              <a:t>       И не страшен нам мороз! -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19256" cy="57606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 начинают перебегать из одного города в другой. "Морозы" их ловят. Тот, кого им удастся запятнать, считается замороженным. Он остаётся на том месте, где был пойман, и должен с распростёртыми руками преграждать путь играющим при следующих перебежках. Когда замороженных окажется так много, что пробегать станет трудно, игра прекращается.</a:t>
            </a:r>
          </a:p>
          <a:p>
            <a:endParaRPr lang="ru-RU" dirty="0" smtClean="0"/>
          </a:p>
          <a:p>
            <a:r>
              <a:rPr lang="ru-RU" dirty="0" smtClean="0"/>
              <a:t>Победителями считаются те, кого ни разу не заморозили.</a:t>
            </a:r>
          </a:p>
          <a:p>
            <a:endParaRPr lang="ru-RU" dirty="0" smtClean="0"/>
          </a:p>
          <a:p>
            <a:r>
              <a:rPr lang="ru-RU" dirty="0" smtClean="0"/>
              <a:t> Правила игры: 1. Начинать бег можно только после окончания речитатива. 2. </a:t>
            </a:r>
            <a:r>
              <a:rPr lang="ru-RU" dirty="0" err="1" smtClean="0"/>
              <a:t>Осаливание</a:t>
            </a:r>
            <a:r>
              <a:rPr lang="ru-RU" dirty="0" smtClean="0"/>
              <a:t> за линией города не считается. 3. Осаленных ребят можно выручить: для этого остальные играющие должны коснуться их рукой.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</a:t>
            </a:r>
            <a:r>
              <a:rPr lang="ru-RU" dirty="0" err="1" smtClean="0"/>
              <a:t>Совушка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Подготовка. Из числа играющих выбирается "</a:t>
            </a:r>
            <a:r>
              <a:rPr lang="ru-RU" dirty="0" err="1" smtClean="0"/>
              <a:t>совушка</a:t>
            </a:r>
            <a:r>
              <a:rPr lang="ru-RU" dirty="0" smtClean="0"/>
              <a:t>". Её гнездо - в стороне от площадки. Оно может быть очерчено, отгорожено гимнастической скамейкой. Играющие на площадке располагаются произвольно. "</a:t>
            </a:r>
            <a:r>
              <a:rPr lang="ru-RU" dirty="0" err="1" smtClean="0"/>
              <a:t>Совушка</a:t>
            </a:r>
            <a:r>
              <a:rPr lang="ru-RU" dirty="0" smtClean="0"/>
              <a:t>" в гнезде.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По сигналу ведущего: "День наступает, всё оживает!" - дети начинают бегать, прыгать, подражая полёту бабочек, птичек, жуков, изображая лягушат, мышек, котят. По второму сигналу: "Ночь наступает, всё замирает - сова вылетает!" - играющие останавливаются, замирают в позе, в которой их застал сигнал. "</a:t>
            </a:r>
            <a:r>
              <a:rPr lang="ru-RU" dirty="0" err="1" smtClean="0"/>
              <a:t>Совушка</a:t>
            </a:r>
            <a:r>
              <a:rPr lang="ru-RU" dirty="0" smtClean="0"/>
              <a:t>" выходи на охоту. Заметив шевельнувшегося игрока, она берёт его за руку и уводит в своё гнездо. За один выход она может добыть двух или даже трёх играющих.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Каток и фото 3А класса\DSC0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5328592" cy="3152879"/>
          </a:xfrm>
          <a:prstGeom prst="rect">
            <a:avLst/>
          </a:prstGeom>
          <a:noFill/>
        </p:spPr>
      </p:pic>
      <p:pic>
        <p:nvPicPr>
          <p:cNvPr id="6147" name="Picture 3" descr="H:\Каток и фото 3А класса\DSC0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12976"/>
            <a:ext cx="4968552" cy="3104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7859216" cy="536145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Затем "</a:t>
            </a:r>
            <a:r>
              <a:rPr lang="ru-RU" dirty="0" err="1" smtClean="0"/>
              <a:t>совушка</a:t>
            </a:r>
            <a:r>
              <a:rPr lang="ru-RU" dirty="0" smtClean="0"/>
              <a:t>" опять возвращается в своё гнездо и дети вновь начинают свободно резвиться на площадке.</a:t>
            </a:r>
          </a:p>
          <a:p>
            <a:endParaRPr lang="ru-RU" dirty="0" smtClean="0"/>
          </a:p>
          <a:p>
            <a:r>
              <a:rPr lang="ru-RU" dirty="0" smtClean="0"/>
              <a:t>Побеждают игроки, которые не были пойманы ни разу. Также можно отметить лучшего водящего - поймавшего большее количество игроков.</a:t>
            </a:r>
          </a:p>
          <a:p>
            <a:endParaRPr lang="ru-RU" dirty="0" smtClean="0"/>
          </a:p>
          <a:p>
            <a:r>
              <a:rPr lang="ru-RU" dirty="0" smtClean="0"/>
              <a:t> Правила игры: 1. "</a:t>
            </a:r>
            <a:r>
              <a:rPr lang="ru-RU" dirty="0" err="1" smtClean="0"/>
              <a:t>Совушке</a:t>
            </a:r>
            <a:r>
              <a:rPr lang="ru-RU" dirty="0" smtClean="0"/>
              <a:t>" запрещается подолгу наблюдать за одним и тем же игроком, а пойманному - вырываться. 2. После двух-трёх выходов "</a:t>
            </a:r>
            <a:r>
              <a:rPr lang="ru-RU" dirty="0" err="1" smtClean="0"/>
              <a:t>совушки</a:t>
            </a:r>
            <a:r>
              <a:rPr lang="ru-RU" dirty="0" smtClean="0"/>
              <a:t>" на охоту её сменяют новые водящие из числа тех, которые ей ни разу не попались.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"Волки во рву"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853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Подготовка. Посередине площадки проводят две параллельные линии на расстоянии 70-100 см одна от другой. Это коридор - ров. Его можно обозначить не совсем параллельными линиями; с одной стороны - уже, а с другой - шире. Двое водящих - "волки" - становятся во рву; остальные играющие - "козлята" - размещаются на одной стороне площадки за линией дома. На другой её стороне линией обозначается пастбище.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По сигналу руководителя "козлята" бегут из дому в противоположную сторону площадки на пастбище и по дороге перепрыгивают через ров. "Волки", не выходя из рва, стараются осалить как можно больше "козлят", за что "волкам" начисляются выигрышные очки.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075240" cy="53614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После 3-4 перебежек (по договорённости) выбираются новые "волки" и игра повторяется.</a:t>
            </a:r>
          </a:p>
          <a:p>
            <a:endParaRPr lang="ru-RU" dirty="0" smtClean="0"/>
          </a:p>
          <a:p>
            <a:r>
              <a:rPr lang="ru-RU" dirty="0" smtClean="0"/>
              <a:t>Выигрывают "козлята", не пойманные ни разу, и те "волки", которые набрали большее количество очков.</a:t>
            </a:r>
          </a:p>
          <a:p>
            <a:endParaRPr lang="ru-RU" dirty="0" smtClean="0"/>
          </a:p>
          <a:p>
            <a:r>
              <a:rPr lang="ru-RU" dirty="0" smtClean="0"/>
              <a:t>Правила игры: 1. Перепрыгивание через ров обязательно. 2. Пойманные "козлята" не выбывают из игры.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"Мяч на полу"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Подготовка. Все играющие образуют круг. Двое играющих становятся в середину круга. Стоящие по кругу опускаются но одно или два колена. У них один волейбольный мяч. Водящие поворачиваются лицом к мячу.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По сигналу руководителя играющие начинают перекатывать мяч по полу, стараясь задеть им ноги водящих. Водящие бегают от мяча в кругу, подпрыгивают, спасаясь от него. Если кому-нибудь из играющих удастся попасть мячом в ноги водящего, он занимает его место, а бывший водящий становится в круг.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Выигрывают те, кто ни разу не были водящими. Первые водящие не считаются проигравшими.</a:t>
            </a:r>
          </a:p>
          <a:p>
            <a:endParaRPr lang="ru-RU" dirty="0" smtClean="0"/>
          </a:p>
          <a:p>
            <a:r>
              <a:rPr lang="ru-RU" dirty="0" smtClean="0"/>
              <a:t>Правила игры: 1. Игра начинается по сигналу. 2. Осаленный по ногам водящий сразу же идёт на место осалившего его. 3. Осаливать можно не выше коленей. 4. Первый водящий не считается проигравшим.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467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Формирование здоровья детей, полноценное развитие их организма — одна из основных проблем в современном обществе. Младший школьный возраст — период, когда закладываются основы здоровья, гармонического развития, формируются двигательные навыки, создается фундамент для физического совершенствования ребенка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"Передача мячей в колоннах"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7811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Подготовка. Играющие делятся на несколько групп - команд, и каждая из них выстраивается в колонну по одному, одна параллельно другой. Игроки в колоннах стоят на расстоянии вытянутых рук. У впередистоящих в колоннах - по мячу или другому предмету.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Вариант 1. По сигналу стоящие впереди игроки передают мяч над головой стоящим сзади них. Те таким же способом передают мяч сзади стоящим. Каждый раз последний игрок в колонне, получив мяч, бежит справа от колонны к руководителя, а затем становится первым в своей колонне. Команда того, кто принесёт мяч раньше других, получает выигрышное очко. Затем также по сигналу начинают передавать мяч в колоннах. И так играют до тех пор, пока все участники не побывают в конце колонн и не доставят мяч руководителю.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7715200" cy="521744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Выигрывает команда, которая закончит игру первой с наименьшим количеством штрафных очков.</a:t>
            </a:r>
          </a:p>
          <a:p>
            <a:endParaRPr lang="ru-RU" dirty="0" smtClean="0"/>
          </a:p>
          <a:p>
            <a:r>
              <a:rPr lang="ru-RU" dirty="0" smtClean="0"/>
              <a:t>Правила игры: 1. Игра начинается только по сигналу руководителя. 2. Передавать мяч можно над головой, а не другим способом. 3. Уронивший мяч должен его поднять, встать на место и продолжить игру. 4. За каждое нарушение начисляются штрафные очки. Вариант 2. Можно передавать мяч и под ногами, широко расставив их.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"Кто дальше бросит?"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Подготовка. На одной стороне площадки чертится линия старта. В 5 м от неё параллельно ей проводятся 3-4 линии с интервалом между ними 4 м. Играющие делятся на несколько групп - команд, и каждая выстраивается в колонну по одному за линией старта. У каждого игрока по мешочку с горохом.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Играющие поочерёдно в своих командах бросают мешочки с горохом возможно дальше за начерченные линии и встают в конец своей колонны.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4018776"/>
          </a:xfrm>
        </p:spPr>
        <p:txBody>
          <a:bodyPr/>
          <a:lstStyle/>
          <a:p>
            <a:r>
              <a:rPr lang="ru-RU" dirty="0" smtClean="0"/>
              <a:t>        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7787208" cy="528945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Игровая деятельность, как средство обучения и совершенствования двигательной подготовленности школьников младших классов, является наиболее продуктивным направлением учебно-воспитательного- процесса в современной методике физического воспитания. Данное обстоятельство связано с тем, что особенности развития и функционирования основных систем организма детей младшего возраста в наибольшей степени, адаптируются именно к игровой деятельности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931224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 помощью подвижных игр осуществляется развитие физических качеств: быстроты, силы, ловкости, гибкости, выносливости. А также морально-волевых и гражданских качеств: смелости, честности, коллективизма.</a:t>
            </a:r>
          </a:p>
          <a:p>
            <a:endParaRPr lang="ru-RU" dirty="0" smtClean="0"/>
          </a:p>
          <a:p>
            <a:r>
              <a:rPr lang="ru-RU" dirty="0" smtClean="0"/>
              <a:t>   Подвижные игры на уроке способствуют и решению оздоровительных задач. Ведь давно замечено, что игра благотворно влияет на развитие организма детей, содействует укреплению костно-мышечного аппарата и здоровья в целом. Учителя физической культуры знают, что все эти задачи в играх взаимосвязаны.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7632848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Подвижные игры всегда эмоциональны. Поэтому в игре дети быстрее отдыхают, снимают усталость после статических и умственных нагрузок. Большинство подвижных игр, используемых на уроках физической культуры, включают весь класс или большинство в активные действия, что значительно повышает физическую нагрузку на уроке. Когда у ребят урок физической культуры следует сразу после контрольной работы, большой умственной нагрузки, надо начать урок с игры малой интенсивности, но эмоциональной, вовлекающей в активные действия всех учащихся.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7467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Каждая игра требует от участников определённых умений и навыков, которые в ходе её совершенствуются. Элементарные подвижные игры для младших классов не требуют специальной подготовки. Однако есть игры с довольно сложным двигательным содержанием, требующим от учащихся владения определёнными приёмами и тактикой поведения в игре. К ним школьники должны быть подготовлены заблаговременно при помощи более простых игр. Усложнение игр должно быть постепенным.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Подбор подвижных игр связан с возрастными особенностями школьников, их физической подготовленностью, игровым опытом. Дети, никогда не игравшие в коллективе, нуждаются в постепенном освоении игры. Это надо учитывать нам, учителям и приучать детей действовать в игре соответственно её правилам. После игры желательно кратко разобрать её, отметив положительные стороны и ошибки в поведении играющих – как отдельных игроков, так и коллектива в целом.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"Кто подходил"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Подготовка. Все играющие образуют круг, водящий с завязанными глазами стоит в центре.</a:t>
            </a:r>
          </a:p>
          <a:p>
            <a:endParaRPr lang="ru-RU" dirty="0" smtClean="0"/>
          </a:p>
          <a:p>
            <a:r>
              <a:rPr lang="ru-RU" dirty="0" smtClean="0"/>
              <a:t>Содержание игры. Руководитель указывает на кого-либо из играющих, и тот подходит к водящему, слегка дотрагивается до его плеча, подаёт голос какого-либо животного или называет его по имени, изменив свой голос.</a:t>
            </a:r>
          </a:p>
          <a:p>
            <a:endParaRPr lang="ru-RU" dirty="0" smtClean="0"/>
          </a:p>
          <a:p>
            <a:r>
              <a:rPr lang="ru-RU" dirty="0" smtClean="0"/>
              <a:t>Водящий открывает глаза по указанию руководителя, когда подходивший займёт свое место. Он должен отгадать, кто к нему подходил. В случае, если водящий отгадал того, кто к нему подходил, игроки меняются ролями.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266</TotalTime>
  <Words>2436</Words>
  <Application>Microsoft Office PowerPoint</Application>
  <PresentationFormat>Экран (4:3)</PresentationFormat>
  <Paragraphs>131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  Использование подвижных игр на уроке физической культуры в начальных классах </vt:lpstr>
      <vt:lpstr>Задачи:</vt:lpstr>
      <vt:lpstr>Слайд 3</vt:lpstr>
      <vt:lpstr>Слайд 4</vt:lpstr>
      <vt:lpstr>Слайд 5</vt:lpstr>
      <vt:lpstr>Слайд 6</vt:lpstr>
      <vt:lpstr>Слайд 7</vt:lpstr>
      <vt:lpstr>Слайд 8</vt:lpstr>
      <vt:lpstr>"Кто подходил"</vt:lpstr>
      <vt:lpstr>Слайд 10</vt:lpstr>
      <vt:lpstr>Слайд 11</vt:lpstr>
      <vt:lpstr>"Космонавты"</vt:lpstr>
      <vt:lpstr>Слайд 13</vt:lpstr>
      <vt:lpstr>"Караси и щука"</vt:lpstr>
      <vt:lpstr>Слайд 15</vt:lpstr>
      <vt:lpstr>Пойманные караси образуют корзину взявшись за руки</vt:lpstr>
      <vt:lpstr>Пойманные караси изображают сеть, подняв, руки вверх</vt:lpstr>
      <vt:lpstr>Слайд 18</vt:lpstr>
      <vt:lpstr>"Белые медведи"</vt:lpstr>
      <vt:lpstr>Слайд 20</vt:lpstr>
      <vt:lpstr>"Два Мороза"</vt:lpstr>
      <vt:lpstr>Слайд 22</vt:lpstr>
      <vt:lpstr>"Совушка"</vt:lpstr>
      <vt:lpstr>Слайд 24</vt:lpstr>
      <vt:lpstr>Слайд 25</vt:lpstr>
      <vt:lpstr>"Волки во рву"</vt:lpstr>
      <vt:lpstr>Слайд 27</vt:lpstr>
      <vt:lpstr>"Мяч на полу"</vt:lpstr>
      <vt:lpstr>Слайд 29</vt:lpstr>
      <vt:lpstr>"Передача мячей в колоннах"</vt:lpstr>
      <vt:lpstr>Слайд 31</vt:lpstr>
      <vt:lpstr>"Кто дальше бросит?"</vt:lpstr>
      <vt:lpstr>    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подвижных игр на уроке физической культуры в начальных классах</dc:title>
  <dc:creator>кристюша и женька</dc:creator>
  <cp:lastModifiedBy>User</cp:lastModifiedBy>
  <cp:revision>23</cp:revision>
  <dcterms:created xsi:type="dcterms:W3CDTF">2013-12-25T18:52:17Z</dcterms:created>
  <dcterms:modified xsi:type="dcterms:W3CDTF">2014-12-17T20:53:32Z</dcterms:modified>
</cp:coreProperties>
</file>