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D2D30-9423-4928-AA83-A35D12B8B060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9F49-8FDB-40D8-874F-0EAB038ECD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52;&#1086;&#1103;%20&#1088;&#1072;&#1073;&#1086;&#1090;&#1072;\&#1050;&#1040;&#1050;%20&#1058;&#1045;&#1041;&#1071;%20&#1047;&#1054;&#1042;&#1059;&#1058;.%20&#1040;&#1053;&#1043;&#1051;&#1048;&#1049;&#1057;&#1050;&#1040;&#1071;%20&#1055;&#1045;&#1057;&#1045;&#1053;&#1050;&#1040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43204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048272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1124744"/>
            <a:ext cx="530348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Как Тебя зовут?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Рисунок 7" descr="x_2a387c4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501008"/>
            <a:ext cx="2376264" cy="2588518"/>
          </a:xfrm>
          <a:prstGeom prst="rect">
            <a:avLst/>
          </a:prstGeom>
        </p:spPr>
      </p:pic>
      <p:pic>
        <p:nvPicPr>
          <p:cNvPr id="9" name="Рисунок 8" descr="aZOdSKio7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3" y="3501008"/>
            <a:ext cx="230425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0_7bc8e_87ca0ced_XL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2564904"/>
            <a:ext cx="3816424" cy="3384376"/>
          </a:xfrm>
        </p:spPr>
      </p:pic>
      <p:pic>
        <p:nvPicPr>
          <p:cNvPr id="5" name="Рисунок 4" descr="6682eb9cbb9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196752"/>
            <a:ext cx="2952328" cy="2880320"/>
          </a:xfrm>
          <a:prstGeom prst="rect">
            <a:avLst/>
          </a:prstGeom>
        </p:spPr>
      </p:pic>
      <p:pic>
        <p:nvPicPr>
          <p:cNvPr id="7" name="КАК ТЕБЯ ЗОВУТ. АНГЛИЙСКАЯ ПЕСЕН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956376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161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6021288"/>
            <a:ext cx="4464496" cy="5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502770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708920"/>
            <a:ext cx="2592288" cy="2880321"/>
          </a:xfrm>
        </p:spPr>
      </p:pic>
      <p:sp>
        <p:nvSpPr>
          <p:cNvPr id="4" name="Прямоугольник 3"/>
          <p:cNvSpPr/>
          <p:nvPr/>
        </p:nvSpPr>
        <p:spPr>
          <a:xfrm>
            <a:off x="1979712" y="404664"/>
            <a:ext cx="515946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МОЛОДЦЫ!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2 -0.024  0.033 -0.05867  0.058 -0.05867  C 0.095 -0.05867  0.125 -0.02267  0.125 0.02267  C 0.125 0.03733  0.122 0.05067  0.116 0.06267  C 0.117 0.06267  0 0.24267  0 0.244  C 0 0.24267  -0.117 0.06267  -0.116 0.06267  C -0.122 0.05067  -0.125 0.03733  -0.125 0.02267  C -0.125 -0.02267  -0.095 -0.05867  -0.057 -0.05867  C -0.033 -0.05867  -0.012 -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  <a:p>
            <a:pPr algn="r">
              <a:buNone/>
            </a:pPr>
            <a:r>
              <a:rPr lang="ru-RU" dirty="0" smtClean="0"/>
              <a:t>Иванова Юлия Алексеевна.</a:t>
            </a:r>
          </a:p>
          <a:p>
            <a:pPr algn="r">
              <a:buNone/>
            </a:pPr>
            <a:r>
              <a:rPr lang="ru-RU" dirty="0" smtClean="0"/>
              <a:t>Школа №64.</a:t>
            </a:r>
          </a:p>
          <a:p>
            <a:pPr algn="r">
              <a:buNone/>
            </a:pPr>
            <a:r>
              <a:rPr lang="ru-RU" dirty="0" smtClean="0"/>
              <a:t>Английский язык.</a:t>
            </a:r>
          </a:p>
          <a:p>
            <a:pPr algn="r">
              <a:buNone/>
            </a:pPr>
            <a:r>
              <a:rPr lang="ru-RU" dirty="0" smtClean="0"/>
              <a:t>Занятие 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</Words>
  <Application>Microsoft Office PowerPoint</Application>
  <PresentationFormat>Экран (4:3)</PresentationFormat>
  <Paragraphs>10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2013-03-04T16:11:48Z</dcterms:created>
  <dcterms:modified xsi:type="dcterms:W3CDTF">2013-03-27T08:55:15Z</dcterms:modified>
</cp:coreProperties>
</file>