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3DE16-D3A2-424F-92F9-6E71140141F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A38E79-7C08-44EC-819E-6073C267B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user\Desktop\&#1052;&#1086;&#1103;%20&#1088;&#1072;&#1073;&#1086;&#1090;&#1072;\&#1040;&#1085;&#1075;&#1083;&#1080;&#1081;&#1089;&#1082;&#1072;&#1103;%20&#1087;&#1077;&#1089;&#1077;&#1085;&#1082;&#1072;%20-%20&#1089;&#1095;&#1080;&#1090;&#1072;&#1083;&#1082;&#1072;..mp3" TargetMode="Externa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320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980728"/>
            <a:ext cx="66967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Давайте посчитаем!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645024"/>
            <a:ext cx="604867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Let`s count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15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764704"/>
            <a:ext cx="6192688" cy="504056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1-001-TSifry-1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611560" y="548680"/>
            <a:ext cx="7560840" cy="5925145"/>
          </a:xfrm>
        </p:spPr>
      </p:pic>
      <p:pic>
        <p:nvPicPr>
          <p:cNvPr id="7" name="Английская песенка - считалка.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23731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3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Иванова Юлия Алексеевна</a:t>
            </a:r>
          </a:p>
          <a:p>
            <a:pPr algn="r">
              <a:buNone/>
            </a:pPr>
            <a:r>
              <a:rPr lang="ru-RU" dirty="0" smtClean="0"/>
              <a:t>Школа №64</a:t>
            </a:r>
          </a:p>
          <a:p>
            <a:pPr algn="r">
              <a:buNone/>
            </a:pPr>
            <a:r>
              <a:rPr lang="ru-RU" dirty="0" smtClean="0"/>
              <a:t>Английский язык.</a:t>
            </a:r>
            <a:endParaRPr lang="ru-RU" dirty="0"/>
          </a:p>
        </p:txBody>
      </p:sp>
      <p:pic>
        <p:nvPicPr>
          <p:cNvPr id="4" name="~PP2054.WAV">
            <a:hlinkClick r:id="" action="ppaction://media"/>
          </p:cNvPr>
          <p:cNvPicPr>
            <a:picLocks noRot="1" noChangeAspect="1"/>
          </p:cNvPicPr>
          <p:nvPr>
            <a:wavAudioFile r:embed="rId1" name="~PP2054.WAV"/>
          </p:nvPr>
        </p:nvPicPr>
        <p:blipFill>
          <a:blip r:embed="rId3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15</Words>
  <Application>Microsoft Office PowerPoint</Application>
  <PresentationFormat>Экран (4:3)</PresentationFormat>
  <Paragraphs>12</Paragraphs>
  <Slides>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2013-03-04T17:21:19Z</dcterms:created>
  <dcterms:modified xsi:type="dcterms:W3CDTF">2013-03-27T08:48:37Z</dcterms:modified>
</cp:coreProperties>
</file>