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AC3D7-E54B-40C4-83E3-DD66238F894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F169C-055A-43D7-AB99-39997A572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5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F169C-055A-43D7-AB99-39997A572C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1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F169C-055A-43D7-AB99-39997A572C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6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558B1-BC30-4537-A1A2-7DB55F103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5944B-0A27-49BC-A77A-FE0138DAA8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B6DEB-D7BB-4CE7-8ECD-41BF09038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69A6A-6B20-4176-8A8B-8EAED26CC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EF1E1-F26F-45C5-8342-2C5FCD5E1B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BF16-B000-49A8-B820-475FC1E8E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4E63-D173-441B-9A5D-016C1D528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C730-786D-4647-B6CB-B1FD77BD41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4415E-E6B6-41B2-8931-30EDC2BEC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3BA7-E751-4B98-8C76-673CB15D84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B080C-9E56-4022-B856-ECC27EFE5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66FF"/>
            </a:gs>
            <a:gs pos="100000">
              <a:srgbClr val="9966FF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942EE3-3838-4904-A408-3C9E1FFADE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http://img-2008-05.photosight.ru/14/2675867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img-2008-05.photosight.ru/14/2675867.jpg" TargetMode="External"/><Relationship Id="rId4" Type="http://schemas.openxmlformats.org/officeDocument/2006/relationships/image" Target="http://www.photohost.ru/t/600/400/114691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http://img-2006-04.photosight.ru/01/1354960.jpg" TargetMode="External"/><Relationship Id="rId7" Type="http://schemas.openxmlformats.org/officeDocument/2006/relationships/hyperlink" Target="http://www.avialine.com/img/repphotos/repphoto_4302_789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hotoshop.in.ua/images/stories/scooll/foto-home-animals-241007-02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photoshop.in.ua/images/stories/scooll/foto-home-animals-241007-02.jpg" TargetMode="External"/><Relationship Id="rId9" Type="http://schemas.openxmlformats.org/officeDocument/2006/relationships/image" Target="http://www.avialine.com/img/repphotos/repphoto_4302_7894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covers.allshops.ru/t/to/toy/toymart_46000_09big.jpg" TargetMode="External"/><Relationship Id="rId3" Type="http://schemas.openxmlformats.org/officeDocument/2006/relationships/image" Target="http://www.dollplanet.ru/patterns/d22_pic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vers.allshops.ru/t/to/toy/toymart_46000_09big.jpg" TargetMode="External"/><Relationship Id="rId11" Type="http://schemas.openxmlformats.org/officeDocument/2006/relationships/image" Target="http://covers.allshops.ru/t/to/toy/toymart_46530_09big.jpg" TargetMode="External"/><Relationship Id="rId5" Type="http://schemas.openxmlformats.org/officeDocument/2006/relationships/image" Target="http://img-2004-12.photosight.ru/29/715145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hyperlink" Target="http://covers.allshops.ru/t/to/toy/toymart_46530_09big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www.esolution.ru/forum/images/zip/press_rollers/lsr2420_szt1_small1.jpg" TargetMode="External"/><Relationship Id="rId13" Type="http://schemas.openxmlformats.org/officeDocument/2006/relationships/image" Target="http://orevo.org/other/092007/13/pivo/tn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karton4.ru/images4/IMG_0110-1.jpg" TargetMode="External"/><Relationship Id="rId11" Type="http://schemas.openxmlformats.org/officeDocument/2006/relationships/hyperlink" Target="http://orevo.org/other/092007/13/pivo/tn.jpg" TargetMode="External"/><Relationship Id="rId5" Type="http://schemas.openxmlformats.org/officeDocument/2006/relationships/image" Target="../media/image9.jpeg"/><Relationship Id="rId10" Type="http://schemas.openxmlformats.org/officeDocument/2006/relationships/image" Target="http://www.esolution.ru/forum/images/zip/rollers/pur_rm10037_szt_small1.jpg" TargetMode="External"/><Relationship Id="rId4" Type="http://schemas.openxmlformats.org/officeDocument/2006/relationships/image" Target="http://it.tut.by/img/news/97747b.jpg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http://rabstol.ru/wallpapers/0be9bd917a379975e72916f617a668da/5_1.jpg" TargetMode="External"/><Relationship Id="rId7" Type="http://schemas.openxmlformats.org/officeDocument/2006/relationships/image" Target="http://animashky.ru/flist/objiv/20/51.g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http://pix.com.ua/pixm/animals/wild/foxes_and_coyotes/109005.jpg" TargetMode="External"/><Relationship Id="rId4" Type="http://schemas.openxmlformats.org/officeDocument/2006/relationships/image" Target="../media/image14.jpeg"/><Relationship Id="rId9" Type="http://schemas.openxmlformats.org/officeDocument/2006/relationships/image" Target="http://animashky.ru/flist/objiv/20/29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http://giftsgalary.ru/images/5965889-(27).jpg" TargetMode="External"/><Relationship Id="rId7" Type="http://schemas.openxmlformats.org/officeDocument/2006/relationships/image" Target="http://starina.info/foto/m/8426A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http://animashky.ru/flist/obprodukt/4/18.gif" TargetMode="External"/><Relationship Id="rId5" Type="http://schemas.openxmlformats.org/officeDocument/2006/relationships/image" Target="http://www.gzheli.net/catalog/848.gif" TargetMode="External"/><Relationship Id="rId10" Type="http://schemas.openxmlformats.org/officeDocument/2006/relationships/image" Target="../media/image21.gif"/><Relationship Id="rId4" Type="http://schemas.openxmlformats.org/officeDocument/2006/relationships/image" Target="../media/image18.jpeg"/><Relationship Id="rId9" Type="http://schemas.openxmlformats.org/officeDocument/2006/relationships/image" Target="http://www.horss.ru/p555-2617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www.b-trad.ru/index.files/image5251.jpg" TargetMode="External"/><Relationship Id="rId3" Type="http://schemas.openxmlformats.org/officeDocument/2006/relationships/image" Target="http://www.ati.com.ua/photo/bb/medium/1165507569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foto.evropa.org.ua/albums/userpics/normal_london_11.jpg" TargetMode="External"/><Relationship Id="rId11" Type="http://schemas.openxmlformats.org/officeDocument/2006/relationships/image" Target="http://usedauto.com.ua/photos/real/setra_317_gt_hd_9197.jpg" TargetMode="External"/><Relationship Id="rId5" Type="http://schemas.openxmlformats.org/officeDocument/2006/relationships/image" Target="../media/image23.jpeg"/><Relationship Id="rId10" Type="http://schemas.openxmlformats.org/officeDocument/2006/relationships/image" Target="../media/image25.jpeg"/><Relationship Id="rId4" Type="http://schemas.openxmlformats.org/officeDocument/2006/relationships/hyperlink" Target="http://foto.evropa.org.ua/albums/userpics/normal_london_11.jpg" TargetMode="External"/><Relationship Id="rId9" Type="http://schemas.openxmlformats.org/officeDocument/2006/relationships/hyperlink" Target="http://usedauto.com.ua/photos/real/setra_317_gt_hd_9197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http://bse.sci-lib.com/pictures/18/10/231896543.jpg" TargetMode="External"/><Relationship Id="rId7" Type="http://schemas.openxmlformats.org/officeDocument/2006/relationships/image" Target="http://img504.imageshack.us/img504/8531/87126544du5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http://www.glitters.ru/images/miscellaneous_193.gif" TargetMode="External"/><Relationship Id="rId5" Type="http://schemas.openxmlformats.org/officeDocument/2006/relationships/image" Target="http://images.google.ru/url?q=http://migranov.ru/photoalbum/summer/sun.jpg&amp;usg=AFQjCNGhMbyxCMdvXpxMZ3zuJSt4Y-iD5w" TargetMode="External"/><Relationship Id="rId10" Type="http://schemas.openxmlformats.org/officeDocument/2006/relationships/image" Target="../media/image30.gif"/><Relationship Id="rId4" Type="http://schemas.openxmlformats.org/officeDocument/2006/relationships/image" Target="../media/image27.jpeg"/><Relationship Id="rId9" Type="http://schemas.openxmlformats.org/officeDocument/2006/relationships/image" Target="http://www.webman.ru/animation/rasnoe/37r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785225" cy="6121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ЧТЕНИЕ ГЛАСНОЙ</a:t>
            </a:r>
          </a:p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Оо </a:t>
            </a:r>
          </a:p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В ЗАКРЫТОМ СЛОГЕ.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://www.photohost.ru/t/600/400/11469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635500" y="2349500"/>
            <a:ext cx="41243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Картинка 21 из 13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50825" y="260350"/>
            <a:ext cx="3952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795963" y="0"/>
            <a:ext cx="2640012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j</a:t>
            </a:r>
            <a:r>
              <a:rPr lang="en-US" sz="12900" b="1">
                <a:solidFill>
                  <a:srgbClr val="FF0000"/>
                </a:solidFill>
              </a:rPr>
              <a:t>u</a:t>
            </a:r>
            <a:r>
              <a:rPr lang="en-US" sz="12900" b="1"/>
              <a:t>g</a:t>
            </a:r>
            <a:endParaRPr lang="ru-RU" sz="129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img-2006-04.photosight.ru/01/135496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84213" y="2492375"/>
            <a:ext cx="38481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Картинка 9 из 3348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580063" y="188913"/>
            <a:ext cx="3313112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Картинка 64 из 3348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5795963" y="3068638"/>
            <a:ext cx="24844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3184525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d</a:t>
            </a:r>
            <a:r>
              <a:rPr lang="en-US" sz="12900" b="1">
                <a:solidFill>
                  <a:srgbClr val="FF0000"/>
                </a:solidFill>
              </a:rPr>
              <a:t>o</a:t>
            </a:r>
            <a:r>
              <a:rPr lang="en-US" sz="12900" b="1"/>
              <a:t>g</a:t>
            </a:r>
            <a:endParaRPr lang="ru-RU" sz="129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dollplanet.ru/patterns/d22_pic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3850" y="2565400"/>
            <a:ext cx="23320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img-2004-12.photosight.ru/29/715145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835150" y="549275"/>
            <a:ext cx="228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Картинка 60 из 997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987675" y="3284538"/>
            <a:ext cx="314166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Картинка 67 из 997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6443663" y="3141663"/>
            <a:ext cx="24288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580063" y="333375"/>
            <a:ext cx="3095625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d</a:t>
            </a:r>
            <a:r>
              <a:rPr lang="en-US" sz="12900" b="1">
                <a:solidFill>
                  <a:srgbClr val="FF0000"/>
                </a:solidFill>
              </a:rPr>
              <a:t>o</a:t>
            </a:r>
            <a:r>
              <a:rPr lang="en-US" sz="12900" b="1"/>
              <a:t>ll</a:t>
            </a:r>
            <a:endParaRPr lang="ru-RU" sz="129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it.tut.by/img/news/97747b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50825" y="2603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www.karton4.ru/images4/IMG_0110-1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059113" y="2924175"/>
            <a:ext cx="236061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http://www.esolution.ru/forum/images/zip/press_rollers/lsr2420_szt1_small1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50825" y="2492375"/>
            <a:ext cx="2520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www.esolution.ru/forum/images/zip/rollers/pur_rm10037_szt_small1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5724525" y="4149725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Картинка 44 из 957">
            <a:hlinkClick r:id="rId11"/>
          </p:cNvPr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539750" y="5084763"/>
            <a:ext cx="2057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940425" y="549275"/>
            <a:ext cx="3095625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b</a:t>
            </a:r>
            <a:r>
              <a:rPr lang="en-US" sz="12900" b="1">
                <a:solidFill>
                  <a:srgbClr val="FF0000"/>
                </a:solidFill>
              </a:rPr>
              <a:t>o</a:t>
            </a:r>
            <a:r>
              <a:rPr lang="en-US" sz="12900" b="1"/>
              <a:t>x</a:t>
            </a:r>
            <a:endParaRPr lang="ru-RU" sz="129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Скачать обои - 800x60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400x267  23950 bytes"/>
          <p:cNvPicPr>
            <a:picLocks noChangeAspect="1" noChangeArrowheads="1"/>
          </p:cNvPicPr>
          <p:nvPr/>
        </p:nvPicPr>
        <p:blipFill>
          <a:blip r:embed="rId4" r:link="rId5"/>
          <a:srcRect l="11485" t="22682" r="25984" b="14186"/>
          <a:stretch>
            <a:fillRect/>
          </a:stretch>
        </p:blipFill>
        <p:spPr bwMode="auto">
          <a:xfrm>
            <a:off x="479745" y="2652109"/>
            <a:ext cx="5597685" cy="37731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867400" y="476250"/>
            <a:ext cx="264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f</a:t>
            </a:r>
            <a:r>
              <a:rPr lang="en-US" sz="12900" b="1">
                <a:solidFill>
                  <a:srgbClr val="FF0000"/>
                </a:solidFill>
              </a:rPr>
              <a:t>o</a:t>
            </a:r>
            <a:r>
              <a:rPr lang="en-US" sz="12900" b="1"/>
              <a:t>x</a:t>
            </a:r>
            <a:endParaRPr lang="ru-RU" sz="12900" b="1"/>
          </a:p>
        </p:txBody>
      </p:sp>
      <p:pic>
        <p:nvPicPr>
          <p:cNvPr id="7177" name="Picture 9" descr="http://animashky.ru/flist/objiv/20/51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95288" y="404813"/>
            <a:ext cx="52562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http://animashky.ru/flist/objiv/20/29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659563" y="3429000"/>
            <a:ext cx="22336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353425" cy="63373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ЧТЕНИЕ ГЛАСНОЙ</a:t>
            </a:r>
          </a:p>
          <a:p>
            <a:pPr algn="ctr"/>
            <a:r>
              <a:rPr 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Uu</a:t>
            </a:r>
          </a:p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В ЗАКРЫТОМ СЛОГЕ.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giftsgalary.ru/images/5965889-(27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492500" y="3933825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www.gzheli.net/catalog/848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79388" y="260350"/>
            <a:ext cx="29194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http://starina.info/foto/m/8426A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50825" y="4437063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www.horss.ru/p555-2617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372225" y="4292600"/>
            <a:ext cx="259238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http://animashky.ru/flist/obprodukt/4/18.gif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678238" y="692150"/>
            <a:ext cx="22288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11863" y="0"/>
            <a:ext cx="3095625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c</a:t>
            </a:r>
            <a:r>
              <a:rPr lang="en-US" sz="12900" b="1">
                <a:solidFill>
                  <a:srgbClr val="FF0000"/>
                </a:solidFill>
              </a:rPr>
              <a:t>u</a:t>
            </a:r>
            <a:r>
              <a:rPr lang="en-US" sz="12900" b="1"/>
              <a:t>p</a:t>
            </a:r>
            <a:endParaRPr lang="ru-RU" sz="129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www.ati.com.ua/photo/bb/medium/1165507569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940425" y="45450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Картинка 59 из 134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28600" y="149225"/>
            <a:ext cx="3190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ttp://www.b-trad.ru/index.files/image5251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50825" y="4533900"/>
            <a:ext cx="31686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Картинка 64 из 1340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5724525" y="260350"/>
            <a:ext cx="29527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76600" y="2349500"/>
            <a:ext cx="3095625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b</a:t>
            </a:r>
            <a:r>
              <a:rPr lang="en-US" sz="12900" b="1">
                <a:solidFill>
                  <a:srgbClr val="FF0000"/>
                </a:solidFill>
              </a:rPr>
              <a:t>u</a:t>
            </a:r>
            <a:r>
              <a:rPr lang="en-US" sz="12900" b="1"/>
              <a:t>s</a:t>
            </a:r>
            <a:endParaRPr lang="ru-RU" sz="129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://bse.sci-lib.com/pictures/18/10/23189654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-887763">
            <a:off x="468313" y="476250"/>
            <a:ext cx="3168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images.google.ru/url?q=http://migranov.ru/photoalbum/summer/sun.jpg&amp;usg=AFQjCNGhMbyxCMdvXpxMZ3zuJSt4Y-iD5w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 rot="772745">
            <a:off x="4932363" y="3789363"/>
            <a:ext cx="37433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http://img504.imageshack.us/img504/8531/87126544du5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 rot="-386635">
            <a:off x="323850" y="4005263"/>
            <a:ext cx="3673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www.webman.ru/animation/rasnoe/37r3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5940425" y="239713"/>
            <a:ext cx="32035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292725" y="908050"/>
            <a:ext cx="3095625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s</a:t>
            </a:r>
            <a:r>
              <a:rPr lang="en-US" sz="12900" b="1">
                <a:solidFill>
                  <a:srgbClr val="FF0000"/>
                </a:solidFill>
              </a:rPr>
              <a:t>u</a:t>
            </a:r>
            <a:r>
              <a:rPr lang="en-US" sz="12900" b="1"/>
              <a:t>n</a:t>
            </a:r>
            <a:endParaRPr lang="ru-RU" sz="12900" b="1"/>
          </a:p>
        </p:txBody>
      </p:sp>
      <p:pic>
        <p:nvPicPr>
          <p:cNvPr id="11274" name="Picture 10" descr="блестящие картинки - солнце.gif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1763713" y="955675"/>
            <a:ext cx="37449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</Words>
  <Application>Microsoft Office PowerPoint</Application>
  <PresentationFormat>Экран (4:3)</PresentationFormat>
  <Paragraphs>16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12</cp:revision>
  <dcterms:created xsi:type="dcterms:W3CDTF">2008-10-12T17:35:53Z</dcterms:created>
  <dcterms:modified xsi:type="dcterms:W3CDTF">2013-05-18T19:58:19Z</dcterms:modified>
</cp:coreProperties>
</file>