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4580-6D6B-455E-A423-60A6A3BC3911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74EA-99CE-4F2C-9438-F71119F56D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есёлая  математика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854" b="1764"/>
          <a:stretch>
            <a:fillRect/>
          </a:stretch>
        </p:blipFill>
        <p:spPr bwMode="auto">
          <a:xfrm>
            <a:off x="3419872" y="1628800"/>
            <a:ext cx="53285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539552" y="260648"/>
            <a:ext cx="3744416" cy="2564904"/>
          </a:xfrm>
          <a:prstGeom prst="cloudCallout">
            <a:avLst>
              <a:gd name="adj1" fmla="val 58767"/>
              <a:gd name="adj2" fmla="val 4511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9592" y="90872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 тридесятом  царстве, </a:t>
            </a:r>
          </a:p>
          <a:p>
            <a:r>
              <a:rPr lang="ru-RU" sz="2400" dirty="0" smtClean="0"/>
              <a:t> в  тридесятом государстве…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655568"/>
            <a:ext cx="1728192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5469" b="5875"/>
          <a:stretch>
            <a:fillRect/>
          </a:stretch>
        </p:blipFill>
        <p:spPr bwMode="auto">
          <a:xfrm>
            <a:off x="467544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3789040"/>
            <a:ext cx="2262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выражения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1892" b="5455"/>
          <a:stretch>
            <a:fillRect/>
          </a:stretch>
        </p:blipFill>
        <p:spPr bwMode="auto">
          <a:xfrm>
            <a:off x="0" y="0"/>
            <a:ext cx="590465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476673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Сумма   </a:t>
            </a:r>
            <a:r>
              <a:rPr lang="ru-RU" sz="3600" dirty="0" err="1" smtClean="0"/>
              <a:t>х</a:t>
            </a:r>
            <a:r>
              <a:rPr lang="ru-RU" sz="3600" dirty="0" smtClean="0"/>
              <a:t>  и  37.</a:t>
            </a:r>
          </a:p>
          <a:p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124744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Разность  57  и  32.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89035" y="2996952"/>
            <a:ext cx="4681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Первое  слагаемое  10,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торое  х.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772816"/>
            <a:ext cx="3609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Уменьшаемое  у, </a:t>
            </a:r>
          </a:p>
          <a:p>
            <a:r>
              <a:rPr lang="ru-RU" sz="3600" dirty="0" smtClean="0"/>
              <a:t>вычитаемое 8.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4221088"/>
            <a:ext cx="4318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Уменьшите  14  на  8.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05642" y="4941168"/>
            <a:ext cx="383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Увеличьте  7  на  5.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713" b="3316"/>
          <a:stretch>
            <a:fillRect/>
          </a:stretch>
        </p:blipFill>
        <p:spPr bwMode="auto">
          <a:xfrm>
            <a:off x="611560" y="0"/>
            <a:ext cx="745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76056" y="2492896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Х+37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068960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57-32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3645024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 -8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2210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10+х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797152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14-8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445224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7+5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628800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Х+37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1556792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57-32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2492896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 -8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49289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10+х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3429000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14-8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429000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7+5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700808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Х+37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170080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57-32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284984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 -8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4928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10+х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3356992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14-8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564904"/>
            <a:ext cx="108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7+5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9191" r="-1337"/>
          <a:stretch>
            <a:fillRect/>
          </a:stretch>
        </p:blipFill>
        <p:spPr bwMode="auto">
          <a:xfrm flipH="1">
            <a:off x="323528" y="260648"/>
            <a:ext cx="449999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60032" y="4581128"/>
            <a:ext cx="185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буквенные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4581128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числовые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51720" y="3068960"/>
            <a:ext cx="2772816" cy="30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2987824" cy="30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2195736" y="3140968"/>
            <a:ext cx="288032" cy="24699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907704" y="3429000"/>
            <a:ext cx="864096" cy="194421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483768" y="3429000"/>
            <a:ext cx="21704" cy="17498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524328" y="2852936"/>
            <a:ext cx="576064" cy="20882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524328" y="3429000"/>
            <a:ext cx="936104" cy="165618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55776" y="3140968"/>
            <a:ext cx="216024" cy="21602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403648" y="4077072"/>
            <a:ext cx="1173832" cy="95780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380312" y="2924944"/>
            <a:ext cx="216024" cy="201622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7164288" y="2780928"/>
            <a:ext cx="432048" cy="237626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1475656" y="3356992"/>
            <a:ext cx="1296144" cy="172819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8977" y="692696"/>
            <a:ext cx="8655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Одна  царевна-лягушка  поймала  6  стрел, </a:t>
            </a:r>
          </a:p>
          <a:p>
            <a:r>
              <a:rPr lang="ru-RU" sz="3600" dirty="0" smtClean="0"/>
              <a:t>а  другая  - на  2 стрелы  меньше.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весёлая  математика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 математика 1</dc:title>
  <dc:creator>Admin</dc:creator>
  <cp:lastModifiedBy>Учитель</cp:lastModifiedBy>
  <cp:revision>16</cp:revision>
  <dcterms:created xsi:type="dcterms:W3CDTF">2001-12-31T22:41:06Z</dcterms:created>
  <dcterms:modified xsi:type="dcterms:W3CDTF">2013-12-20T12:38:19Z</dcterms:modified>
</cp:coreProperties>
</file>