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66"/>
    <a:srgbClr val="CCFFFF"/>
    <a:srgbClr val="2310B0"/>
    <a:srgbClr val="00FFFF"/>
    <a:srgbClr val="00CCFF"/>
    <a:srgbClr val="000099"/>
    <a:srgbClr val="DC06B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000" t="21111" r="55000" b="43333"/>
          <a:stretch>
            <a:fillRect/>
          </a:stretch>
        </p:blipFill>
        <p:spPr>
          <a:xfrm>
            <a:off x="4114800" y="304800"/>
            <a:ext cx="48768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905000"/>
            <a:ext cx="6093143" cy="47089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6000" b="1" cap="none" spc="0" dirty="0" smtClean="0">
                <a:ln w="12700">
                  <a:solidFill>
                    <a:srgbClr val="2310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</a:p>
          <a:p>
            <a:r>
              <a:rPr lang="ru-RU" sz="6000" b="1" cap="none" spc="0" dirty="0" smtClean="0">
                <a:ln w="12700">
                  <a:solidFill>
                    <a:srgbClr val="2310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 ледяном</a:t>
            </a:r>
          </a:p>
          <a:p>
            <a:r>
              <a:rPr lang="ru-RU" sz="6000" b="1" cap="none" spc="0" dirty="0" smtClean="0">
                <a:ln w="12700">
                  <a:solidFill>
                    <a:srgbClr val="2310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Царстве</a:t>
            </a:r>
          </a:p>
          <a:p>
            <a:r>
              <a:rPr lang="ru-RU" sz="6000" b="1" cap="none" spc="0" dirty="0" smtClean="0">
                <a:ln w="12700">
                  <a:solidFill>
                    <a:srgbClr val="2310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Снежной </a:t>
            </a:r>
          </a:p>
          <a:p>
            <a:r>
              <a:rPr lang="ru-RU" sz="6000" b="1" cap="none" spc="0" dirty="0" smtClean="0">
                <a:ln w="12700">
                  <a:solidFill>
                    <a:srgbClr val="2310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Королевы»</a:t>
            </a:r>
            <a:endParaRPr lang="ru-RU" sz="6000" b="1" cap="none" spc="0" dirty="0">
              <a:ln w="12700">
                <a:solidFill>
                  <a:srgbClr val="2310B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680" y="5001161"/>
            <a:ext cx="4603120" cy="1323439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Валута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Светлана Сергеевна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228600"/>
            <a:ext cx="7543800" cy="5105400"/>
          </a:xfrm>
          <a:prstGeom prst="roundRect">
            <a:avLst/>
          </a:prstGeom>
          <a:solidFill>
            <a:srgbClr val="00FF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76200" y="152400"/>
            <a:ext cx="2286000" cy="1981200"/>
          </a:xfrm>
          <a:prstGeom prst="star12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Цель</a:t>
            </a:r>
            <a:endParaRPr lang="ru-RU" sz="32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28600"/>
            <a:ext cx="64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формированию </a:t>
            </a:r>
          </a:p>
          <a:p>
            <a:pPr algn="just"/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образа здорового школьника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участников образовательного процесса начальной школы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посредствам их включения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систематическую спортивно 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оздоровительную деятельность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спортивный  детско-взрослый  праздник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нетрадиционной обстановке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5" descr="&amp;Dcy;&amp;iecy;&amp;vcy;&amp;ucy;&amp;shcy;&amp;kcy;&amp;acy; &amp;dcy;&amp;iecy;&amp;lcy;&amp;acy;&amp;iecy;&amp;tcy; &amp;gcy;&amp;icy;&amp;mcy;&amp;ncy;&amp;acy;&amp;scy;&amp;tcy;&amp;icy;&amp;kcy;&amp;u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985" y="3657600"/>
            <a:ext cx="2303585" cy="282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user\Desktop\sporta-10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4572000"/>
            <a:ext cx="1389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7" descr="http://stihoff.ucoz.ru/_ph/162/2/4986626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213350"/>
            <a:ext cx="18097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1000" y="0"/>
            <a:ext cx="8305800" cy="6324600"/>
          </a:xfrm>
          <a:prstGeom prst="roundRect">
            <a:avLst/>
          </a:prstGeom>
          <a:solidFill>
            <a:srgbClr val="00FF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12-конечная звезда 1"/>
          <p:cNvSpPr/>
          <p:nvPr/>
        </p:nvSpPr>
        <p:spPr>
          <a:xfrm>
            <a:off x="6324600" y="762000"/>
            <a:ext cx="2819400" cy="1981200"/>
          </a:xfrm>
          <a:prstGeom prst="star12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741866">
            <a:off x="6822147" y="138806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Задачи</a:t>
            </a:r>
            <a:endParaRPr lang="ru-RU" sz="32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9" name="Picture 5" descr="http://mirgif.com/mal/sport/sport_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mirgif.com/mal/sport/sport_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25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mirgif.com/mal/sport/sport_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ttp://mirgif.com/mal/sport/sport_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00200" y="3886200"/>
            <a:ext cx="624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интеграции учащихся с особыми образовательными потребностями  в школьное сообщество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1600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у учащихся  осознанной потребности в активной  двигательной деятельности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860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совместного интересного активного отдыха детей, родителей и педагогов  в нетрадиционной обстановке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3340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связей, развитие физических качеств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СК Адреналин. Валута - копия\день здоровья декабрь\день здоровья декабрь\1-4\фото 13.12.12\SAM_578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16014"/>
          <a:stretch>
            <a:fillRect/>
          </a:stretch>
        </p:blipFill>
        <p:spPr bwMode="auto">
          <a:xfrm>
            <a:off x="152400" y="304800"/>
            <a:ext cx="63246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5092005"/>
            <a:ext cx="6172200" cy="13849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Участники : учащиеся 1 – 4 , 5 «б» классов, педагоги, администрация, родители, кухонные работники…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04800"/>
            <a:ext cx="2743200" cy="47705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algn="ctr"/>
            <a:endParaRPr lang="ru-RU" sz="2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Подготовительный </a:t>
            </a:r>
          </a:p>
          <a:p>
            <a:pPr algn="just"/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(01.12-19.12.2012 г.)</a:t>
            </a:r>
          </a:p>
          <a:p>
            <a:pPr algn="just"/>
            <a:endParaRPr lang="ru-RU" sz="2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Реализации  </a:t>
            </a:r>
          </a:p>
          <a:p>
            <a:pPr algn="just"/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(20 .12. 2012 г.)</a:t>
            </a:r>
          </a:p>
          <a:p>
            <a:pPr algn="just"/>
            <a:endParaRPr lang="ru-RU" sz="2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Аналитико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обобщающий </a:t>
            </a:r>
          </a:p>
          <a:p>
            <a:pPr algn="just"/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(21.12-28.12.2012 г., май, июнь 2013 года)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C:\Users\User\Desktop\P106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2872592" cy="2445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0868774">
            <a:off x="6697777" y="5234919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CCFF"/>
                </a:solidFill>
              </a:rPr>
              <a:t>Бюджет</a:t>
            </a:r>
          </a:p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CCFF"/>
                </a:solidFill>
              </a:rPr>
              <a:t>550 руб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CCFF"/>
                </a:solidFill>
              </a:rPr>
              <a:t>лей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2400" y="0"/>
            <a:ext cx="8915400" cy="1371600"/>
          </a:xfrm>
          <a:prstGeom prst="horizontalScroll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 реализации</a:t>
            </a:r>
            <a:endParaRPr lang="ru-RU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81000"/>
            <a:ext cx="5359096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2310B0"/>
                </a:solidFill>
              </a:rPr>
              <a:t>Проведение спортивного праздника </a:t>
            </a:r>
            <a:endParaRPr lang="ru-RU" sz="2200" dirty="0" smtClean="0">
              <a:solidFill>
                <a:srgbClr val="2310B0"/>
              </a:solidFill>
            </a:endParaRPr>
          </a:p>
          <a:p>
            <a:r>
              <a:rPr lang="ru-RU" sz="2200" b="1" dirty="0" smtClean="0">
                <a:solidFill>
                  <a:srgbClr val="2310B0"/>
                </a:solidFill>
              </a:rPr>
              <a:t>«В ледяном  царстве Снежной королевы»</a:t>
            </a:r>
            <a:endParaRPr lang="ru-RU" sz="2200" dirty="0" smtClean="0">
              <a:solidFill>
                <a:srgbClr val="2310B0"/>
              </a:solidFill>
            </a:endParaRPr>
          </a:p>
          <a:p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333" t="7778" r="41666" b="43333"/>
          <a:stretch>
            <a:fillRect/>
          </a:stretch>
        </p:blipFill>
        <p:spPr>
          <a:xfrm>
            <a:off x="228600" y="1828800"/>
            <a:ext cx="2514600" cy="16764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 l="6667" t="25555" r="40000" b="14445"/>
          <a:stretch>
            <a:fillRect/>
          </a:stretch>
        </p:blipFill>
        <p:spPr>
          <a:xfrm>
            <a:off x="304800" y="4419600"/>
            <a:ext cx="2438400" cy="2209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 l="3030" t="11864"/>
          <a:stretch>
            <a:fillRect/>
          </a:stretch>
        </p:blipFill>
        <p:spPr>
          <a:xfrm>
            <a:off x="3352800" y="2667000"/>
            <a:ext cx="4876800" cy="3962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2667000" y="1447800"/>
            <a:ext cx="64770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Сегодня, я предлагаю Вам отправиться в сказку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 Снежной королеве, Герде, Кае и их бабушке.  Снежная королева похитила Кая!!!» 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0" y="76200"/>
            <a:ext cx="9067800" cy="1143000"/>
          </a:xfrm>
          <a:prstGeom prst="horizontalScroll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2310B0"/>
                </a:solidFill>
              </a:rPr>
              <a:t>«</a:t>
            </a:r>
            <a:r>
              <a:rPr lang="ru-RU" sz="2200" dirty="0" smtClean="0">
                <a:solidFill>
                  <a:srgbClr val="2310B0"/>
                </a:solidFill>
                <a:latin typeface="Times New Roman" pitchFamily="18" charset="0"/>
                <a:cs typeface="Times New Roman" pitchFamily="18" charset="0"/>
              </a:rPr>
              <a:t>Только  преодолев препятствия Вы, дорогие друзья Кая и Герды, быстро найдете пропавшего мальчика!»</a:t>
            </a:r>
          </a:p>
          <a:p>
            <a:pPr algn="ctr"/>
            <a:endParaRPr lang="ru-RU" dirty="0">
              <a:solidFill>
                <a:srgbClr val="2310B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310B0"/>
                </a:solidFill>
              </a:rPr>
              <a:t>.</a:t>
            </a:r>
            <a:endParaRPr lang="ru-RU" sz="2000" dirty="0">
              <a:solidFill>
                <a:srgbClr val="2310B0"/>
              </a:solidFill>
            </a:endParaRPr>
          </a:p>
        </p:txBody>
      </p:sp>
      <p:pic>
        <p:nvPicPr>
          <p:cNvPr id="17410" name="Picture 2" descr="D:\ФСК Адреналин\2012-13\день здоровья декабрь\день здоровья декабрь\1-4\фото 13.12.12\SAM_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3352799" cy="289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1066800" y="3276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«Снежный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лабиринт»</a:t>
            </a:r>
            <a:endParaRPr lang="ru-RU" sz="24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D:\ФСК Адреналин\2012-13\день здоровья декабрь\день здоровья декабрь\1-4\фото 13.12.12\SAM_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236618" cy="297057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«На льдине»</a:t>
            </a:r>
            <a:endParaRPr lang="ru-RU" sz="2200" b="1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ФСК Адреналин. Валута - копия\день здоровья декабрь\день здоровья декабрь\1-4\фото 13.12.12\SAM_573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2727960" cy="26020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TextBox 12"/>
          <p:cNvSpPr txBox="1"/>
          <p:nvPr/>
        </p:nvSpPr>
        <p:spPr>
          <a:xfrm>
            <a:off x="3200400" y="42672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«Вот мы и в царстве Снежной королевы….»</a:t>
            </a:r>
          </a:p>
          <a:p>
            <a:pPr algn="just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«…..Отпущу Кая, если развеселите меня!»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СК Адреналин. Валута - копия\день здоровья декабрь\день здоровья декабрь\1-4\фото 13.12.12\SAM_576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085425" cy="26898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Капля 8"/>
          <p:cNvSpPr/>
          <p:nvPr/>
        </p:nvSpPr>
        <p:spPr>
          <a:xfrm rot="3191352">
            <a:off x="2955900" y="1021299"/>
            <a:ext cx="2743200" cy="1524000"/>
          </a:xfrm>
          <a:prstGeom prst="teardrop">
            <a:avLst/>
          </a:prstGeom>
          <a:solidFill>
            <a:srgbClr val="CCFFFF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«Приближается самый веселый праздник – Новый год!...»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ФСК Адреналин\2012-13\день здоровья декабрь\день здоровья декабрь\1-4\фото 13.12.12\SAM_5744.JPG"/>
          <p:cNvPicPr>
            <a:picLocks noChangeAspect="1" noChangeArrowheads="1"/>
          </p:cNvPicPr>
          <p:nvPr/>
        </p:nvPicPr>
        <p:blipFill>
          <a:blip r:embed="rId3" cstate="print"/>
          <a:srcRect r="40168" b="8983"/>
          <a:stretch>
            <a:fillRect/>
          </a:stretch>
        </p:blipFill>
        <p:spPr bwMode="auto">
          <a:xfrm>
            <a:off x="533400" y="990600"/>
            <a:ext cx="2362200" cy="32766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«Наряди ёлочку»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ФСК Адреналин\2012-13\день здоровья декабрь\день здоровья декабрь\1-4\фото 13.12.12\SAM_5757.JPG"/>
          <p:cNvPicPr>
            <a:picLocks noChangeAspect="1" noChangeArrowheads="1"/>
          </p:cNvPicPr>
          <p:nvPr/>
        </p:nvPicPr>
        <p:blipFill>
          <a:blip r:embed="rId4" cstate="print"/>
          <a:srcRect l="6150" t="11111" r="28251"/>
          <a:stretch>
            <a:fillRect/>
          </a:stretch>
        </p:blipFill>
        <p:spPr bwMode="auto">
          <a:xfrm>
            <a:off x="533400" y="4114800"/>
            <a:ext cx="2438400" cy="24384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«На оленьих  упряжках»</a:t>
            </a:r>
            <a:endParaRPr lang="ru-RU" sz="20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4457">
            <a:off x="3319416" y="1245581"/>
            <a:ext cx="2286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«Спасибо , друзья, что спасли Кая!»…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33382" t="21875" r="19180" b="19792"/>
          <a:stretch>
            <a:fillRect/>
          </a:stretch>
        </p:blipFill>
        <p:spPr bwMode="auto">
          <a:xfrm>
            <a:off x="3200400" y="3657600"/>
            <a:ext cx="4648200" cy="2895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3962400" y="6019800"/>
            <a:ext cx="3429000" cy="46166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«До новых встреч!»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28600" y="3505200"/>
            <a:ext cx="7543800" cy="30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0200" y="228600"/>
            <a:ext cx="7543800" cy="3048000"/>
          </a:xfrm>
          <a:prstGeom prst="roundRect">
            <a:avLst/>
          </a:prstGeom>
          <a:solidFill>
            <a:srgbClr val="00FF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12-конечная звезда 1"/>
          <p:cNvSpPr/>
          <p:nvPr/>
        </p:nvSpPr>
        <p:spPr>
          <a:xfrm>
            <a:off x="0" y="152400"/>
            <a:ext cx="2438400" cy="1981200"/>
          </a:xfrm>
          <a:prstGeom prst="star12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85800"/>
            <a:ext cx="601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получил положительную оценку у участников образовательного процесса;</a:t>
            </a:r>
          </a:p>
          <a:p>
            <a:pPr algn="just"/>
            <a:endParaRPr lang="ru-RU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тиражирован на школьном и районном уровнях;</a:t>
            </a:r>
          </a:p>
          <a:p>
            <a:pPr algn="just"/>
            <a:endParaRPr lang="ru-RU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имеет дальнейшее развитие (система подобных мероприятий в 2013-14 учебном  году)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2209800" y="838200"/>
            <a:ext cx="533400" cy="381000"/>
          </a:xfrm>
          <a:prstGeom prst="star12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2209800" y="1828800"/>
            <a:ext cx="533400" cy="381000"/>
          </a:xfrm>
          <a:prstGeom prst="star12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2286000" y="2590800"/>
            <a:ext cx="533400" cy="381000"/>
          </a:xfrm>
          <a:prstGeom prst="star12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4800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</a:p>
          <a:p>
            <a:endParaRPr lang="ru-RU" dirty="0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5943600" y="3505200"/>
            <a:ext cx="3200400" cy="1981200"/>
          </a:xfrm>
          <a:prstGeom prst="star12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114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50520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малый бюджет ;</a:t>
            </a:r>
          </a:p>
          <a:p>
            <a:pPr algn="just"/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учет  интересов  школьников; 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системный подход; </a:t>
            </a:r>
          </a:p>
          <a:p>
            <a:pPr algn="just"/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нетрадиционная обстановка и инвентарь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User\Desktop\P106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0"/>
            <a:ext cx="1430914" cy="1218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2-конечная звезда 15"/>
          <p:cNvSpPr/>
          <p:nvPr/>
        </p:nvSpPr>
        <p:spPr>
          <a:xfrm>
            <a:off x="533400" y="3962400"/>
            <a:ext cx="533400" cy="381000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12-конечная звезда 16"/>
          <p:cNvSpPr/>
          <p:nvPr/>
        </p:nvSpPr>
        <p:spPr>
          <a:xfrm>
            <a:off x="609600" y="4648200"/>
            <a:ext cx="533400" cy="381000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12-конечная звезда 17"/>
          <p:cNvSpPr/>
          <p:nvPr/>
        </p:nvSpPr>
        <p:spPr>
          <a:xfrm>
            <a:off x="685800" y="5562600"/>
            <a:ext cx="533400" cy="381000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301</Words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2014-12-18T11:25:49Z</dcterms:created>
  <dcterms:modified xsi:type="dcterms:W3CDTF">2015-03-15T14:55:28Z</dcterms:modified>
</cp:coreProperties>
</file>