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1" r:id="rId5"/>
    <p:sldId id="262" r:id="rId6"/>
    <p:sldId id="266" r:id="rId7"/>
    <p:sldId id="268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EB39"/>
    <a:srgbClr val="CADA32"/>
    <a:srgbClr val="F8147B"/>
    <a:srgbClr val="FB9797"/>
    <a:srgbClr val="207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540B-03BA-4326-BC06-C48C0A62FC2B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94002-0DD2-4AEC-97FE-862521E98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4002-0DD2-4AEC-97FE-862521E98F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0076-7B43-4F51-B3C7-CDBBD7F3098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895B-E552-46C0-A940-4A5955E70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27984" y="58772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Разработала: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algn="r"/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Лукичева Анастасия Николаевна</a:t>
            </a:r>
          </a:p>
          <a:p>
            <a:pPr algn="r"/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ГБОУ СОШ № 169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7152" y="-2433663"/>
            <a:ext cx="662969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 урока математики,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проводимого 9 декабря 2013г.  в гимназии № 166 во 2 «Б» классе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рамках: «Конкурса педагогических достижений».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Номинация: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«Педагогические надежды»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Подноминация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«Молодой учитель».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www.stihi.ru/pics/2012/05/06/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2969625" cy="292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01"/>
            <a:ext cx="9144000" cy="68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43711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2708920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15+5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836712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683568" cy="86409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12+6=?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517232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7-7=?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644008" y="1988840"/>
            <a:ext cx="792088" cy="864096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5940152" y="0"/>
            <a:ext cx="1512168" cy="521296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зверей!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2987824" y="2132856"/>
            <a:ext cx="1008112" cy="953344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0" y="4293096"/>
            <a:ext cx="899592" cy="1313384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flipH="1">
            <a:off x="7740352" y="5589240"/>
            <a:ext cx="467544" cy="44928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380312" y="4437112"/>
            <a:ext cx="864096" cy="66531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 flipH="1">
            <a:off x="3707904" y="3933056"/>
            <a:ext cx="899592" cy="1313384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4716016" y="3717032"/>
            <a:ext cx="864096" cy="66531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2849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15-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5148064" y="188640"/>
            <a:ext cx="864096" cy="66531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79715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rtgrafica.net/uploads/posts/2011-03/1301474571_70002c3b-e643-443e-a1c9-f88c053501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5" descr="http://kolyan.net/uploads/posts/2009-10/1256162079_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912" y="3573016"/>
            <a:ext cx="3312368" cy="258036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 flipH="1">
            <a:off x="1043608" y="3212976"/>
            <a:ext cx="3240360" cy="2088232"/>
          </a:xfrm>
          <a:prstGeom prst="wedgeEllipseCallout">
            <a:avLst/>
          </a:prstGeom>
          <a:solidFill>
            <a:srgbClr val="21E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Везу 2 рыжика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rtgrafica.net/uploads/posts/2011-03/1301474571_70002c3b-e643-443e-a1c9-f88c053501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513" y="3751387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2339752" y="2924944"/>
            <a:ext cx="3240360" cy="2088232"/>
          </a:xfrm>
          <a:prstGeom prst="wedgeEllipseCallout">
            <a:avLst/>
          </a:prstGeom>
          <a:solidFill>
            <a:srgbClr val="21E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собрала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грибочков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6206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БУКВЕННЫЕ ВЫРАЖЕНИЯ.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420888"/>
            <a:ext cx="792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068960"/>
            <a:ext cx="1080120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420888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 descr="http://www.stihi.ru/pics/2012/05/06/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3145735" cy="35283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436096" y="1052736"/>
            <a:ext cx="1008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48680"/>
            <a:ext cx="731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195736" y="1196752"/>
            <a:ext cx="93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5" grpId="0"/>
      <p:bldP spid="1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0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dirty="0" smtClean="0">
                <a:latin typeface="Times New Roman" pitchFamily="18" charset="0"/>
                <a:cs typeface="Times New Roman" pitchFamily="18" charset="0"/>
              </a:rPr>
              <a:t>2+</a:t>
            </a:r>
            <a:endParaRPr lang="ru-RU" sz="20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764704"/>
            <a:ext cx="266429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0"/>
            <a:ext cx="1296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148064" y="188640"/>
            <a:ext cx="20162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16632"/>
            <a:ext cx="1800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 descr="http://www.stihi.ru/pics/2012/05/06/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12976"/>
            <a:ext cx="314573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.123rf.com/400wm/400/400/idesign2000/idesign20001206/idesign2000120600121/14324289-illustratio--nf-noen-n---noe---nf-n-n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185168" cy="508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7\Desktop\открытый урок\3057028-hedgehog-sits-at-school-d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212976"/>
            <a:ext cx="1537250" cy="1368152"/>
          </a:xfrm>
          <a:prstGeom prst="rect">
            <a:avLst/>
          </a:prstGeom>
          <a:noFill/>
        </p:spPr>
      </p:pic>
      <p:pic>
        <p:nvPicPr>
          <p:cNvPr id="4097" name="Picture 1" descr="C:\Users\007\Desktop\открытый урок\3057010-squirrel-sits-at-school-de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1648378" cy="13681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31640" y="260648"/>
            <a:ext cx="653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решения буквенных выражений: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259632" y="908720"/>
            <a:ext cx="1728192" cy="1512168"/>
          </a:xfrm>
          <a:prstGeom prst="straightConnector1">
            <a:avLst/>
          </a:prstGeom>
          <a:ln w="98425" cap="flat" cmpd="sng">
            <a:solidFill>
              <a:srgbClr val="00B05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707904" y="980728"/>
            <a:ext cx="144016" cy="1944216"/>
          </a:xfrm>
          <a:prstGeom prst="straightConnector1">
            <a:avLst/>
          </a:prstGeom>
          <a:ln w="984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32040" y="980728"/>
            <a:ext cx="720080" cy="1800200"/>
          </a:xfrm>
          <a:prstGeom prst="straightConnector1">
            <a:avLst/>
          </a:prstGeom>
          <a:ln w="984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56176" y="980728"/>
            <a:ext cx="1584176" cy="1296144"/>
          </a:xfrm>
          <a:prstGeom prst="straightConnector1">
            <a:avLst/>
          </a:prstGeom>
          <a:ln w="984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us.cdn3.123rf.com/168nwm/idesign2000/idesign20001206/idesign2000120600121/14324289-illustratio--nf-noen-n---noe---nf-n-n--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1323975" cy="1600200"/>
          </a:xfrm>
          <a:prstGeom prst="rect">
            <a:avLst/>
          </a:prstGeom>
          <a:noFill/>
        </p:spPr>
      </p:pic>
      <p:pic>
        <p:nvPicPr>
          <p:cNvPr id="4100" name="Picture 4" descr="http://us.cdn2.123rf.com/168nwm/lenm/lenm1009/lenm100900080/7701908-owl-wri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501008"/>
            <a:ext cx="1368152" cy="1368152"/>
          </a:xfrm>
          <a:prstGeom prst="rect">
            <a:avLst/>
          </a:prstGeom>
          <a:noFill/>
        </p:spPr>
      </p:pic>
      <p:sp>
        <p:nvSpPr>
          <p:cNvPr id="27" name="Выноска-облако 26"/>
          <p:cNvSpPr/>
          <p:nvPr/>
        </p:nvSpPr>
        <p:spPr>
          <a:xfrm>
            <a:off x="1043608" y="2564904"/>
            <a:ext cx="1296144" cy="64807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Выноска-облако 31"/>
          <p:cNvSpPr/>
          <p:nvPr/>
        </p:nvSpPr>
        <p:spPr>
          <a:xfrm>
            <a:off x="3528786" y="3079164"/>
            <a:ext cx="1296144" cy="64807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k=10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Выноска-облако 33"/>
          <p:cNvSpPr/>
          <p:nvPr/>
        </p:nvSpPr>
        <p:spPr>
          <a:xfrm>
            <a:off x="6012160" y="2996952"/>
            <a:ext cx="1296144" cy="64807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10+7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Выноска-облако 35"/>
          <p:cNvSpPr/>
          <p:nvPr/>
        </p:nvSpPr>
        <p:spPr>
          <a:xfrm>
            <a:off x="7847856" y="2564904"/>
            <a:ext cx="1296144" cy="64807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10+7=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7" descr="http://www.stihi.ru/pics/2012/05/06/4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653136"/>
            <a:ext cx="2239704" cy="220486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771800" y="5085184"/>
            <a:ext cx="17716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k+7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5085184"/>
            <a:ext cx="3589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1800" y="5934670"/>
            <a:ext cx="3108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 + 7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816" y="5934670"/>
            <a:ext cx="2608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5934670"/>
            <a:ext cx="3127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6" grpId="0" animBg="1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01"/>
            <a:ext cx="9144000" cy="68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60848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урок</a:t>
            </a:r>
            <a:r>
              <a:rPr lang="ru-RU" sz="6000" b="1" dirty="0" smtClean="0">
                <a:solidFill>
                  <a:schemeClr val="bg1"/>
                </a:solidFill>
              </a:rPr>
              <a:t>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134</Words>
  <Application>Microsoft Office PowerPoint</Application>
  <PresentationFormat>Экран (4:3)</PresentationFormat>
  <Paragraphs>74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007</cp:lastModifiedBy>
  <cp:revision>75</cp:revision>
  <dcterms:created xsi:type="dcterms:W3CDTF">2013-12-01T18:15:40Z</dcterms:created>
  <dcterms:modified xsi:type="dcterms:W3CDTF">2013-12-08T17:14:33Z</dcterms:modified>
</cp:coreProperties>
</file>