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58" r:id="rId5"/>
    <p:sldId id="260" r:id="rId6"/>
    <p:sldId id="261" r:id="rId7"/>
    <p:sldId id="274" r:id="rId8"/>
    <p:sldId id="262" r:id="rId9"/>
    <p:sldId id="259" r:id="rId10"/>
    <p:sldId id="265" r:id="rId11"/>
    <p:sldId id="267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8F1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9A4943-B8DE-4E4A-953F-5F21857C7E2B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E1A7C58-17A3-4630-83BC-808625FE3D88}">
      <dgm:prSet phldrT="[Текст]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rgbClr val="C00000"/>
              </a:solidFill>
              <a:latin typeface="+mj-lt"/>
            </a:rPr>
            <a:t>председатель</a:t>
          </a:r>
          <a:endParaRPr lang="ru-RU" dirty="0">
            <a:solidFill>
              <a:srgbClr val="C00000"/>
            </a:solidFill>
            <a:latin typeface="+mj-lt"/>
          </a:endParaRPr>
        </a:p>
      </dgm:t>
    </dgm:pt>
    <dgm:pt modelId="{7EFEA9F1-1E09-4469-A9E5-5B8BAEAF78B1}" type="parTrans" cxnId="{9AA6C801-1EDC-4B1D-BF53-5891CD00AD8A}">
      <dgm:prSet/>
      <dgm:spPr/>
      <dgm:t>
        <a:bodyPr/>
        <a:lstStyle/>
        <a:p>
          <a:endParaRPr lang="ru-RU"/>
        </a:p>
      </dgm:t>
    </dgm:pt>
    <dgm:pt modelId="{053929AF-D51C-44F7-A623-3A040F228FA6}" type="sibTrans" cxnId="{9AA6C801-1EDC-4B1D-BF53-5891CD00AD8A}">
      <dgm:prSet/>
      <dgm:spPr/>
      <dgm:t>
        <a:bodyPr/>
        <a:lstStyle/>
        <a:p>
          <a:endParaRPr lang="ru-RU"/>
        </a:p>
      </dgm:t>
    </dgm:pt>
    <dgm:pt modelId="{3CC27743-A204-41B6-AEF4-12C000E1DD2C}" type="asst">
      <dgm:prSet phldrT="[Текст]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rgbClr val="FFC000"/>
              </a:solidFill>
              <a:latin typeface="+mj-lt"/>
            </a:rPr>
            <a:t>казначей</a:t>
          </a:r>
          <a:endParaRPr lang="ru-RU" dirty="0">
            <a:solidFill>
              <a:srgbClr val="FFC000"/>
            </a:solidFill>
            <a:latin typeface="+mj-lt"/>
          </a:endParaRPr>
        </a:p>
      </dgm:t>
    </dgm:pt>
    <dgm:pt modelId="{335FE812-6F57-4D75-AA69-667B0608954D}" type="parTrans" cxnId="{41B77828-A611-416B-9CD1-7D548AF6039A}">
      <dgm:prSet/>
      <dgm:spPr/>
      <dgm:t>
        <a:bodyPr/>
        <a:lstStyle/>
        <a:p>
          <a:endParaRPr lang="ru-RU"/>
        </a:p>
      </dgm:t>
    </dgm:pt>
    <dgm:pt modelId="{39D03EBF-193D-46A5-914F-C57451824DF3}" type="sibTrans" cxnId="{41B77828-A611-416B-9CD1-7D548AF6039A}">
      <dgm:prSet/>
      <dgm:spPr/>
      <dgm:t>
        <a:bodyPr/>
        <a:lstStyle/>
        <a:p>
          <a:endParaRPr lang="ru-RU"/>
        </a:p>
      </dgm:t>
    </dgm:pt>
    <dgm:pt modelId="{3E684096-2C47-46EA-B847-2BF9164D47C4}">
      <dgm:prSet phldrT="[Текст]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rgbClr val="002060"/>
              </a:solidFill>
              <a:latin typeface="+mj-lt"/>
            </a:rPr>
            <a:t>координатор</a:t>
          </a:r>
          <a:endParaRPr lang="ru-RU" dirty="0">
            <a:solidFill>
              <a:srgbClr val="002060"/>
            </a:solidFill>
            <a:latin typeface="+mj-lt"/>
          </a:endParaRPr>
        </a:p>
      </dgm:t>
    </dgm:pt>
    <dgm:pt modelId="{E2B1EA57-8DB5-46E9-947F-88DBA51F8D73}" type="parTrans" cxnId="{A4F10296-F8AA-4724-85CB-A9E9726B4FDD}">
      <dgm:prSet/>
      <dgm:spPr/>
      <dgm:t>
        <a:bodyPr/>
        <a:lstStyle/>
        <a:p>
          <a:endParaRPr lang="ru-RU"/>
        </a:p>
      </dgm:t>
    </dgm:pt>
    <dgm:pt modelId="{F06CFABA-1964-4E31-AC02-71DB7836A003}" type="sibTrans" cxnId="{A4F10296-F8AA-4724-85CB-A9E9726B4FDD}">
      <dgm:prSet/>
      <dgm:spPr/>
      <dgm:t>
        <a:bodyPr/>
        <a:lstStyle/>
        <a:p>
          <a:endParaRPr lang="ru-RU"/>
        </a:p>
      </dgm:t>
    </dgm:pt>
    <dgm:pt modelId="{AF72DF52-5177-44B5-8393-F88B2CE2FD99}">
      <dgm:prSet phldrT="[Текст]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rgbClr val="002060"/>
              </a:solidFill>
              <a:latin typeface="+mj-lt"/>
            </a:rPr>
            <a:t>координатор</a:t>
          </a:r>
          <a:endParaRPr lang="ru-RU" dirty="0">
            <a:solidFill>
              <a:srgbClr val="002060"/>
            </a:solidFill>
            <a:latin typeface="+mj-lt"/>
          </a:endParaRPr>
        </a:p>
      </dgm:t>
    </dgm:pt>
    <dgm:pt modelId="{9395D08A-CD38-48C9-9025-0D1E0358D6E7}" type="parTrans" cxnId="{7D0FEE5F-08AE-44DE-9218-C3ECAD26C2F2}">
      <dgm:prSet/>
      <dgm:spPr/>
      <dgm:t>
        <a:bodyPr/>
        <a:lstStyle/>
        <a:p>
          <a:endParaRPr lang="ru-RU"/>
        </a:p>
      </dgm:t>
    </dgm:pt>
    <dgm:pt modelId="{257D2397-5767-4AEB-893A-DE1C43253E1B}" type="sibTrans" cxnId="{7D0FEE5F-08AE-44DE-9218-C3ECAD26C2F2}">
      <dgm:prSet/>
      <dgm:spPr/>
      <dgm:t>
        <a:bodyPr/>
        <a:lstStyle/>
        <a:p>
          <a:endParaRPr lang="ru-RU"/>
        </a:p>
      </dgm:t>
    </dgm:pt>
    <dgm:pt modelId="{CCDB528E-9925-411B-8D71-CEFF88E9A77D}">
      <dgm:prSet phldrT="[Текст]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rgbClr val="002060"/>
              </a:solidFill>
              <a:latin typeface="+mj-lt"/>
            </a:rPr>
            <a:t>координатор</a:t>
          </a:r>
          <a:endParaRPr lang="ru-RU" dirty="0">
            <a:solidFill>
              <a:srgbClr val="002060"/>
            </a:solidFill>
            <a:latin typeface="+mj-lt"/>
          </a:endParaRPr>
        </a:p>
      </dgm:t>
    </dgm:pt>
    <dgm:pt modelId="{32F8E672-7168-4749-A605-EAD6FB82ECF9}" type="parTrans" cxnId="{1E47C4B3-F1AF-4FA1-8DBE-9889AF7F62BB}">
      <dgm:prSet/>
      <dgm:spPr/>
      <dgm:t>
        <a:bodyPr/>
        <a:lstStyle/>
        <a:p>
          <a:endParaRPr lang="ru-RU"/>
        </a:p>
      </dgm:t>
    </dgm:pt>
    <dgm:pt modelId="{42DA3BCC-F34E-49CD-AF4C-4BB4EDAFD5B4}" type="sibTrans" cxnId="{1E47C4B3-F1AF-4FA1-8DBE-9889AF7F62BB}">
      <dgm:prSet/>
      <dgm:spPr/>
      <dgm:t>
        <a:bodyPr/>
        <a:lstStyle/>
        <a:p>
          <a:endParaRPr lang="ru-RU"/>
        </a:p>
      </dgm:t>
    </dgm:pt>
    <dgm:pt modelId="{AC862127-D8FC-48CA-8881-5C90E3F2B6FE}">
      <dgm:prSet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ru-RU" sz="2400" dirty="0" smtClean="0">
              <a:latin typeface="+mj-lt"/>
            </a:rPr>
            <a:t>1 родитель</a:t>
          </a:r>
        </a:p>
        <a:p>
          <a:pPr algn="l"/>
          <a:r>
            <a:rPr lang="ru-RU" sz="2400" dirty="0" smtClean="0">
              <a:latin typeface="+mj-lt"/>
            </a:rPr>
            <a:t>2 родитель</a:t>
          </a:r>
        </a:p>
        <a:p>
          <a:pPr algn="l"/>
          <a:r>
            <a:rPr lang="ru-RU" sz="2400" dirty="0" smtClean="0">
              <a:latin typeface="+mj-lt"/>
            </a:rPr>
            <a:t>3родитель</a:t>
          </a:r>
          <a:endParaRPr lang="ru-RU" sz="2400" dirty="0">
            <a:latin typeface="+mj-lt"/>
          </a:endParaRPr>
        </a:p>
      </dgm:t>
    </dgm:pt>
    <dgm:pt modelId="{A5756E61-99A7-4F23-843B-7BB1C9750113}" type="parTrans" cxnId="{FC03E800-F1DB-49C4-9440-B1EE8C3585C2}">
      <dgm:prSet/>
      <dgm:spPr/>
      <dgm:t>
        <a:bodyPr/>
        <a:lstStyle/>
        <a:p>
          <a:endParaRPr lang="ru-RU"/>
        </a:p>
      </dgm:t>
    </dgm:pt>
    <dgm:pt modelId="{D9116436-D1A5-4997-9DE3-A3B9E490608E}" type="sibTrans" cxnId="{FC03E800-F1DB-49C4-9440-B1EE8C3585C2}">
      <dgm:prSet/>
      <dgm:spPr/>
      <dgm:t>
        <a:bodyPr/>
        <a:lstStyle/>
        <a:p>
          <a:endParaRPr lang="ru-RU"/>
        </a:p>
      </dgm:t>
    </dgm:pt>
    <dgm:pt modelId="{BDEDBFA6-408E-4037-B271-7EB71CE7BEC3}">
      <dgm:prSet custT="1"/>
      <dgm:spPr>
        <a:solidFill>
          <a:schemeClr val="tx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ru-RU" sz="2400" dirty="0" smtClean="0">
              <a:latin typeface="+mj-lt"/>
            </a:rPr>
            <a:t>1 родитель</a:t>
          </a:r>
        </a:p>
        <a:p>
          <a:pPr algn="l"/>
          <a:r>
            <a:rPr lang="ru-RU" sz="2400" dirty="0" smtClean="0">
              <a:latin typeface="+mj-lt"/>
            </a:rPr>
            <a:t>2 родитель</a:t>
          </a:r>
        </a:p>
        <a:p>
          <a:pPr algn="l"/>
          <a:r>
            <a:rPr lang="ru-RU" sz="2400" dirty="0" smtClean="0">
              <a:latin typeface="+mj-lt"/>
            </a:rPr>
            <a:t>3 родитель</a:t>
          </a:r>
          <a:endParaRPr lang="ru-RU" sz="2400" dirty="0">
            <a:latin typeface="+mj-lt"/>
          </a:endParaRPr>
        </a:p>
      </dgm:t>
    </dgm:pt>
    <dgm:pt modelId="{11E7487A-0C1E-44E9-8E31-373FC5AD818E}" type="parTrans" cxnId="{5DAD7CD3-7A9C-41CE-BBA4-E0EDBACB99A6}">
      <dgm:prSet/>
      <dgm:spPr/>
      <dgm:t>
        <a:bodyPr/>
        <a:lstStyle/>
        <a:p>
          <a:endParaRPr lang="ru-RU"/>
        </a:p>
      </dgm:t>
    </dgm:pt>
    <dgm:pt modelId="{5E446003-1F93-4A63-A5BE-F4882990A9C1}" type="sibTrans" cxnId="{5DAD7CD3-7A9C-41CE-BBA4-E0EDBACB99A6}">
      <dgm:prSet/>
      <dgm:spPr/>
      <dgm:t>
        <a:bodyPr/>
        <a:lstStyle/>
        <a:p>
          <a:endParaRPr lang="ru-RU"/>
        </a:p>
      </dgm:t>
    </dgm:pt>
    <dgm:pt modelId="{9BAB02DB-DCC5-4DA0-8EA7-C870470DBCBF}">
      <dgm:prSet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l"/>
          <a:r>
            <a:rPr lang="ru-RU" sz="2400" dirty="0" smtClean="0">
              <a:latin typeface="+mj-lt"/>
            </a:rPr>
            <a:t>1 родитель</a:t>
          </a:r>
        </a:p>
        <a:p>
          <a:pPr algn="l"/>
          <a:r>
            <a:rPr lang="ru-RU" sz="2400" dirty="0" smtClean="0">
              <a:latin typeface="+mj-lt"/>
            </a:rPr>
            <a:t>2 родитель</a:t>
          </a:r>
        </a:p>
        <a:p>
          <a:pPr algn="l"/>
          <a:r>
            <a:rPr lang="ru-RU" sz="2400" dirty="0" smtClean="0">
              <a:latin typeface="+mj-lt"/>
            </a:rPr>
            <a:t>3 родитель</a:t>
          </a:r>
          <a:endParaRPr lang="ru-RU" sz="2400" dirty="0">
            <a:latin typeface="+mj-lt"/>
          </a:endParaRPr>
        </a:p>
      </dgm:t>
    </dgm:pt>
    <dgm:pt modelId="{C80E85E7-8FD2-4128-9A24-17CD2FEF1A25}" type="parTrans" cxnId="{EBB6D712-3036-4374-80B2-D9916B186C50}">
      <dgm:prSet/>
      <dgm:spPr/>
      <dgm:t>
        <a:bodyPr/>
        <a:lstStyle/>
        <a:p>
          <a:endParaRPr lang="ru-RU"/>
        </a:p>
      </dgm:t>
    </dgm:pt>
    <dgm:pt modelId="{110944D3-BD14-43C5-8FB0-8A1CE63AC5B7}" type="sibTrans" cxnId="{EBB6D712-3036-4374-80B2-D9916B186C50}">
      <dgm:prSet/>
      <dgm:spPr/>
      <dgm:t>
        <a:bodyPr/>
        <a:lstStyle/>
        <a:p>
          <a:endParaRPr lang="ru-RU"/>
        </a:p>
      </dgm:t>
    </dgm:pt>
    <dgm:pt modelId="{2EEFB863-8B41-48E2-A7E9-A330ED6CECA6}" type="pres">
      <dgm:prSet presAssocID="{179A4943-B8DE-4E4A-953F-5F21857C7E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0D5E93E-35E1-4DFB-9B07-CF678C6F1A10}" type="pres">
      <dgm:prSet presAssocID="{6E1A7C58-17A3-4630-83BC-808625FE3D88}" presName="hierRoot1" presStyleCnt="0">
        <dgm:presLayoutVars>
          <dgm:hierBranch val="init"/>
        </dgm:presLayoutVars>
      </dgm:prSet>
      <dgm:spPr/>
    </dgm:pt>
    <dgm:pt modelId="{F3F6CEC7-E9F6-4E68-9663-BD85AC78ACF4}" type="pres">
      <dgm:prSet presAssocID="{6E1A7C58-17A3-4630-83BC-808625FE3D88}" presName="rootComposite1" presStyleCnt="0"/>
      <dgm:spPr/>
    </dgm:pt>
    <dgm:pt modelId="{7A76B58E-633C-4D9A-9032-AF06DC496811}" type="pres">
      <dgm:prSet presAssocID="{6E1A7C58-17A3-4630-83BC-808625FE3D8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A3B118-0462-495B-BB7E-F1C705B19926}" type="pres">
      <dgm:prSet presAssocID="{6E1A7C58-17A3-4630-83BC-808625FE3D8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6F1B251-85E2-4B70-B6A7-367EAA4A9E33}" type="pres">
      <dgm:prSet presAssocID="{6E1A7C58-17A3-4630-83BC-808625FE3D88}" presName="hierChild2" presStyleCnt="0"/>
      <dgm:spPr/>
    </dgm:pt>
    <dgm:pt modelId="{474F751E-BCAC-43EA-969C-30517D304120}" type="pres">
      <dgm:prSet presAssocID="{E2B1EA57-8DB5-46E9-947F-88DBA51F8D73}" presName="Name37" presStyleLbl="parChTrans1D2" presStyleIdx="0" presStyleCnt="4"/>
      <dgm:spPr/>
      <dgm:t>
        <a:bodyPr/>
        <a:lstStyle/>
        <a:p>
          <a:endParaRPr lang="ru-RU"/>
        </a:p>
      </dgm:t>
    </dgm:pt>
    <dgm:pt modelId="{6EFDBD24-712B-4131-AA5C-EF7B703CBC29}" type="pres">
      <dgm:prSet presAssocID="{3E684096-2C47-46EA-B847-2BF9164D47C4}" presName="hierRoot2" presStyleCnt="0">
        <dgm:presLayoutVars>
          <dgm:hierBranch val="init"/>
        </dgm:presLayoutVars>
      </dgm:prSet>
      <dgm:spPr/>
    </dgm:pt>
    <dgm:pt modelId="{9A3805DA-EDA5-40F5-B2D0-87B2C7C8A17A}" type="pres">
      <dgm:prSet presAssocID="{3E684096-2C47-46EA-B847-2BF9164D47C4}" presName="rootComposite" presStyleCnt="0"/>
      <dgm:spPr/>
    </dgm:pt>
    <dgm:pt modelId="{70C4142C-899D-497E-A772-09C544961813}" type="pres">
      <dgm:prSet presAssocID="{3E684096-2C47-46EA-B847-2BF9164D47C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4CA648-F0AB-43AB-8F40-73B770E83AFF}" type="pres">
      <dgm:prSet presAssocID="{3E684096-2C47-46EA-B847-2BF9164D47C4}" presName="rootConnector" presStyleLbl="node2" presStyleIdx="0" presStyleCnt="3"/>
      <dgm:spPr/>
      <dgm:t>
        <a:bodyPr/>
        <a:lstStyle/>
        <a:p>
          <a:endParaRPr lang="ru-RU"/>
        </a:p>
      </dgm:t>
    </dgm:pt>
    <dgm:pt modelId="{66511C8E-5F3C-40D6-BD8D-D9B33BEF6C6E}" type="pres">
      <dgm:prSet presAssocID="{3E684096-2C47-46EA-B847-2BF9164D47C4}" presName="hierChild4" presStyleCnt="0"/>
      <dgm:spPr/>
    </dgm:pt>
    <dgm:pt modelId="{CBE85FDC-8808-4FFA-B880-1E8D8F48EECA}" type="pres">
      <dgm:prSet presAssocID="{A5756E61-99A7-4F23-843B-7BB1C9750113}" presName="Name37" presStyleLbl="parChTrans1D3" presStyleIdx="0" presStyleCnt="3"/>
      <dgm:spPr/>
      <dgm:t>
        <a:bodyPr/>
        <a:lstStyle/>
        <a:p>
          <a:endParaRPr lang="ru-RU"/>
        </a:p>
      </dgm:t>
    </dgm:pt>
    <dgm:pt modelId="{62D1B6FE-F6BC-4D13-8319-7FD444DC9001}" type="pres">
      <dgm:prSet presAssocID="{AC862127-D8FC-48CA-8881-5C90E3F2B6FE}" presName="hierRoot2" presStyleCnt="0">
        <dgm:presLayoutVars>
          <dgm:hierBranch val="init"/>
        </dgm:presLayoutVars>
      </dgm:prSet>
      <dgm:spPr/>
    </dgm:pt>
    <dgm:pt modelId="{EFFB2CB0-D86E-4F39-8104-A2B90A123449}" type="pres">
      <dgm:prSet presAssocID="{AC862127-D8FC-48CA-8881-5C90E3F2B6FE}" presName="rootComposite" presStyleCnt="0"/>
      <dgm:spPr/>
    </dgm:pt>
    <dgm:pt modelId="{89760002-300F-47C7-BDA3-53BF619CB215}" type="pres">
      <dgm:prSet presAssocID="{AC862127-D8FC-48CA-8881-5C90E3F2B6FE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083719-D583-400C-89D4-D8B5D9E22117}" type="pres">
      <dgm:prSet presAssocID="{AC862127-D8FC-48CA-8881-5C90E3F2B6FE}" presName="rootConnector" presStyleLbl="node3" presStyleIdx="0" presStyleCnt="3"/>
      <dgm:spPr/>
      <dgm:t>
        <a:bodyPr/>
        <a:lstStyle/>
        <a:p>
          <a:endParaRPr lang="ru-RU"/>
        </a:p>
      </dgm:t>
    </dgm:pt>
    <dgm:pt modelId="{60C920BB-676E-4D82-9AA2-FDB40D7CCAE5}" type="pres">
      <dgm:prSet presAssocID="{AC862127-D8FC-48CA-8881-5C90E3F2B6FE}" presName="hierChild4" presStyleCnt="0"/>
      <dgm:spPr/>
    </dgm:pt>
    <dgm:pt modelId="{3B60A485-A413-44AB-95EA-8306EC12C1B3}" type="pres">
      <dgm:prSet presAssocID="{AC862127-D8FC-48CA-8881-5C90E3F2B6FE}" presName="hierChild5" presStyleCnt="0"/>
      <dgm:spPr/>
    </dgm:pt>
    <dgm:pt modelId="{8333463D-B201-44DD-9875-556FA79763A0}" type="pres">
      <dgm:prSet presAssocID="{3E684096-2C47-46EA-B847-2BF9164D47C4}" presName="hierChild5" presStyleCnt="0"/>
      <dgm:spPr/>
    </dgm:pt>
    <dgm:pt modelId="{E929315D-ACFE-4CB3-B5A6-9D875F04BF9F}" type="pres">
      <dgm:prSet presAssocID="{9395D08A-CD38-48C9-9025-0D1E0358D6E7}" presName="Name37" presStyleLbl="parChTrans1D2" presStyleIdx="1" presStyleCnt="4"/>
      <dgm:spPr/>
      <dgm:t>
        <a:bodyPr/>
        <a:lstStyle/>
        <a:p>
          <a:endParaRPr lang="ru-RU"/>
        </a:p>
      </dgm:t>
    </dgm:pt>
    <dgm:pt modelId="{6DAA71AA-ECB7-491E-B54E-CFD8BD59F787}" type="pres">
      <dgm:prSet presAssocID="{AF72DF52-5177-44B5-8393-F88B2CE2FD99}" presName="hierRoot2" presStyleCnt="0">
        <dgm:presLayoutVars>
          <dgm:hierBranch val="init"/>
        </dgm:presLayoutVars>
      </dgm:prSet>
      <dgm:spPr/>
    </dgm:pt>
    <dgm:pt modelId="{E2FB73B3-25A3-4EA8-93FE-C9D9CEF142DF}" type="pres">
      <dgm:prSet presAssocID="{AF72DF52-5177-44B5-8393-F88B2CE2FD99}" presName="rootComposite" presStyleCnt="0"/>
      <dgm:spPr/>
    </dgm:pt>
    <dgm:pt modelId="{32B575B5-ABD2-4151-A66E-4084EEED60C3}" type="pres">
      <dgm:prSet presAssocID="{AF72DF52-5177-44B5-8393-F88B2CE2FD99}" presName="rootText" presStyleLbl="node2" presStyleIdx="1" presStyleCnt="3" custLinFactNeighborX="-2644" custLinFactNeighborY="-34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3D245A-CFDB-4DC8-87D7-FBCCC7C617AB}" type="pres">
      <dgm:prSet presAssocID="{AF72DF52-5177-44B5-8393-F88B2CE2FD99}" presName="rootConnector" presStyleLbl="node2" presStyleIdx="1" presStyleCnt="3"/>
      <dgm:spPr/>
      <dgm:t>
        <a:bodyPr/>
        <a:lstStyle/>
        <a:p>
          <a:endParaRPr lang="ru-RU"/>
        </a:p>
      </dgm:t>
    </dgm:pt>
    <dgm:pt modelId="{F47D8632-7F91-4BDD-9E37-230018106096}" type="pres">
      <dgm:prSet presAssocID="{AF72DF52-5177-44B5-8393-F88B2CE2FD99}" presName="hierChild4" presStyleCnt="0"/>
      <dgm:spPr/>
    </dgm:pt>
    <dgm:pt modelId="{8E0C977E-BA99-4846-9A7D-D3BF8B0535F9}" type="pres">
      <dgm:prSet presAssocID="{11E7487A-0C1E-44E9-8E31-373FC5AD818E}" presName="Name37" presStyleLbl="parChTrans1D3" presStyleIdx="1" presStyleCnt="3"/>
      <dgm:spPr/>
      <dgm:t>
        <a:bodyPr/>
        <a:lstStyle/>
        <a:p>
          <a:endParaRPr lang="ru-RU"/>
        </a:p>
      </dgm:t>
    </dgm:pt>
    <dgm:pt modelId="{993DFFF6-0161-4F79-8408-0B51AB82A851}" type="pres">
      <dgm:prSet presAssocID="{BDEDBFA6-408E-4037-B271-7EB71CE7BEC3}" presName="hierRoot2" presStyleCnt="0">
        <dgm:presLayoutVars>
          <dgm:hierBranch val="init"/>
        </dgm:presLayoutVars>
      </dgm:prSet>
      <dgm:spPr/>
    </dgm:pt>
    <dgm:pt modelId="{5BEB2A44-BD20-44C5-B476-FDA809ED2DA5}" type="pres">
      <dgm:prSet presAssocID="{BDEDBFA6-408E-4037-B271-7EB71CE7BEC3}" presName="rootComposite" presStyleCnt="0"/>
      <dgm:spPr/>
    </dgm:pt>
    <dgm:pt modelId="{CA13269A-5747-407A-8F00-076C0746B123}" type="pres">
      <dgm:prSet presAssocID="{BDEDBFA6-408E-4037-B271-7EB71CE7BEC3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3B29C0-5A0D-439D-B36D-E727EC6A4861}" type="pres">
      <dgm:prSet presAssocID="{BDEDBFA6-408E-4037-B271-7EB71CE7BEC3}" presName="rootConnector" presStyleLbl="node3" presStyleIdx="1" presStyleCnt="3"/>
      <dgm:spPr/>
      <dgm:t>
        <a:bodyPr/>
        <a:lstStyle/>
        <a:p>
          <a:endParaRPr lang="ru-RU"/>
        </a:p>
      </dgm:t>
    </dgm:pt>
    <dgm:pt modelId="{46492F1D-F11A-4F80-9580-E153F895EA36}" type="pres">
      <dgm:prSet presAssocID="{BDEDBFA6-408E-4037-B271-7EB71CE7BEC3}" presName="hierChild4" presStyleCnt="0"/>
      <dgm:spPr/>
    </dgm:pt>
    <dgm:pt modelId="{5D7B976F-2EFD-4319-9628-06DDBEC94BF2}" type="pres">
      <dgm:prSet presAssocID="{BDEDBFA6-408E-4037-B271-7EB71CE7BEC3}" presName="hierChild5" presStyleCnt="0"/>
      <dgm:spPr/>
    </dgm:pt>
    <dgm:pt modelId="{6ED55C36-1BF1-4327-A9A2-8076AD5F5A3E}" type="pres">
      <dgm:prSet presAssocID="{AF72DF52-5177-44B5-8393-F88B2CE2FD99}" presName="hierChild5" presStyleCnt="0"/>
      <dgm:spPr/>
    </dgm:pt>
    <dgm:pt modelId="{B6EAAE86-5336-4080-AC39-0E80A6F09E06}" type="pres">
      <dgm:prSet presAssocID="{32F8E672-7168-4749-A605-EAD6FB82ECF9}" presName="Name37" presStyleLbl="parChTrans1D2" presStyleIdx="2" presStyleCnt="4"/>
      <dgm:spPr/>
      <dgm:t>
        <a:bodyPr/>
        <a:lstStyle/>
        <a:p>
          <a:endParaRPr lang="ru-RU"/>
        </a:p>
      </dgm:t>
    </dgm:pt>
    <dgm:pt modelId="{0DCD79DE-6DF2-4FB2-8405-65971477E3B3}" type="pres">
      <dgm:prSet presAssocID="{CCDB528E-9925-411B-8D71-CEFF88E9A77D}" presName="hierRoot2" presStyleCnt="0">
        <dgm:presLayoutVars>
          <dgm:hierBranch val="init"/>
        </dgm:presLayoutVars>
      </dgm:prSet>
      <dgm:spPr/>
    </dgm:pt>
    <dgm:pt modelId="{562289F9-1B63-41E1-94C9-F824F2E74355}" type="pres">
      <dgm:prSet presAssocID="{CCDB528E-9925-411B-8D71-CEFF88E9A77D}" presName="rootComposite" presStyleCnt="0"/>
      <dgm:spPr/>
    </dgm:pt>
    <dgm:pt modelId="{CE7482FD-27C4-41E7-AEC0-049CE987035D}" type="pres">
      <dgm:prSet presAssocID="{CCDB528E-9925-411B-8D71-CEFF88E9A77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0C131F-C576-48B9-B257-CE71D68E0D5F}" type="pres">
      <dgm:prSet presAssocID="{CCDB528E-9925-411B-8D71-CEFF88E9A77D}" presName="rootConnector" presStyleLbl="node2" presStyleIdx="2" presStyleCnt="3"/>
      <dgm:spPr/>
      <dgm:t>
        <a:bodyPr/>
        <a:lstStyle/>
        <a:p>
          <a:endParaRPr lang="ru-RU"/>
        </a:p>
      </dgm:t>
    </dgm:pt>
    <dgm:pt modelId="{6F270ADD-FA83-4CA2-B7B2-01A6D5509528}" type="pres">
      <dgm:prSet presAssocID="{CCDB528E-9925-411B-8D71-CEFF88E9A77D}" presName="hierChild4" presStyleCnt="0"/>
      <dgm:spPr/>
    </dgm:pt>
    <dgm:pt modelId="{12358ED3-ACD4-4864-886A-79280F1BD212}" type="pres">
      <dgm:prSet presAssocID="{C80E85E7-8FD2-4128-9A24-17CD2FEF1A25}" presName="Name37" presStyleLbl="parChTrans1D3" presStyleIdx="2" presStyleCnt="3"/>
      <dgm:spPr/>
      <dgm:t>
        <a:bodyPr/>
        <a:lstStyle/>
        <a:p>
          <a:endParaRPr lang="ru-RU"/>
        </a:p>
      </dgm:t>
    </dgm:pt>
    <dgm:pt modelId="{49731311-BE5C-49FE-A52A-8994F6898485}" type="pres">
      <dgm:prSet presAssocID="{9BAB02DB-DCC5-4DA0-8EA7-C870470DBCBF}" presName="hierRoot2" presStyleCnt="0">
        <dgm:presLayoutVars>
          <dgm:hierBranch val="init"/>
        </dgm:presLayoutVars>
      </dgm:prSet>
      <dgm:spPr/>
    </dgm:pt>
    <dgm:pt modelId="{D5ABC9B4-8447-4639-9157-F006B4ADDDDD}" type="pres">
      <dgm:prSet presAssocID="{9BAB02DB-DCC5-4DA0-8EA7-C870470DBCBF}" presName="rootComposite" presStyleCnt="0"/>
      <dgm:spPr/>
    </dgm:pt>
    <dgm:pt modelId="{1B2F4890-C81E-4879-AD66-AB03E849DCBD}" type="pres">
      <dgm:prSet presAssocID="{9BAB02DB-DCC5-4DA0-8EA7-C870470DBCBF}" presName="rootText" presStyleLbl="node3" presStyleIdx="2" presStyleCnt="3" custLinFactNeighborX="-2777" custLinFactNeighborY="89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022AC7-1AF1-4039-BC42-24ECE46C207F}" type="pres">
      <dgm:prSet presAssocID="{9BAB02DB-DCC5-4DA0-8EA7-C870470DBCBF}" presName="rootConnector" presStyleLbl="node3" presStyleIdx="2" presStyleCnt="3"/>
      <dgm:spPr/>
      <dgm:t>
        <a:bodyPr/>
        <a:lstStyle/>
        <a:p>
          <a:endParaRPr lang="ru-RU"/>
        </a:p>
      </dgm:t>
    </dgm:pt>
    <dgm:pt modelId="{48B25D4A-91E7-4EAE-977E-5CF71A642F77}" type="pres">
      <dgm:prSet presAssocID="{9BAB02DB-DCC5-4DA0-8EA7-C870470DBCBF}" presName="hierChild4" presStyleCnt="0"/>
      <dgm:spPr/>
    </dgm:pt>
    <dgm:pt modelId="{76481F80-EA62-4867-B5A1-DCC4FCD112F7}" type="pres">
      <dgm:prSet presAssocID="{9BAB02DB-DCC5-4DA0-8EA7-C870470DBCBF}" presName="hierChild5" presStyleCnt="0"/>
      <dgm:spPr/>
    </dgm:pt>
    <dgm:pt modelId="{3EE25686-7D8B-4CB8-BFA2-42A231B47E7E}" type="pres">
      <dgm:prSet presAssocID="{CCDB528E-9925-411B-8D71-CEFF88E9A77D}" presName="hierChild5" presStyleCnt="0"/>
      <dgm:spPr/>
    </dgm:pt>
    <dgm:pt modelId="{246FCBE9-7B01-4043-85B3-9A93425D5148}" type="pres">
      <dgm:prSet presAssocID="{6E1A7C58-17A3-4630-83BC-808625FE3D88}" presName="hierChild3" presStyleCnt="0"/>
      <dgm:spPr/>
    </dgm:pt>
    <dgm:pt modelId="{7CA678AE-720D-4D75-9BBF-0D6D3A03A799}" type="pres">
      <dgm:prSet presAssocID="{335FE812-6F57-4D75-AA69-667B0608954D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A42B9DE3-FD2B-47EA-9062-3366BB2CE113}" type="pres">
      <dgm:prSet presAssocID="{3CC27743-A204-41B6-AEF4-12C000E1DD2C}" presName="hierRoot3" presStyleCnt="0">
        <dgm:presLayoutVars>
          <dgm:hierBranch val="init"/>
        </dgm:presLayoutVars>
      </dgm:prSet>
      <dgm:spPr/>
    </dgm:pt>
    <dgm:pt modelId="{799ED060-2747-46B3-9E8F-9D54746E99AB}" type="pres">
      <dgm:prSet presAssocID="{3CC27743-A204-41B6-AEF4-12C000E1DD2C}" presName="rootComposite3" presStyleCnt="0"/>
      <dgm:spPr/>
    </dgm:pt>
    <dgm:pt modelId="{3394937D-63C2-4D9E-9115-503CD9551671}" type="pres">
      <dgm:prSet presAssocID="{3CC27743-A204-41B6-AEF4-12C000E1DD2C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271456-1474-43B7-8802-4DE733AF216B}" type="pres">
      <dgm:prSet presAssocID="{3CC27743-A204-41B6-AEF4-12C000E1DD2C}" presName="rootConnector3" presStyleLbl="asst1" presStyleIdx="0" presStyleCnt="1"/>
      <dgm:spPr/>
      <dgm:t>
        <a:bodyPr/>
        <a:lstStyle/>
        <a:p>
          <a:endParaRPr lang="ru-RU"/>
        </a:p>
      </dgm:t>
    </dgm:pt>
    <dgm:pt modelId="{B1956E5D-CC86-4B56-AD67-11971E3B9DA0}" type="pres">
      <dgm:prSet presAssocID="{3CC27743-A204-41B6-AEF4-12C000E1DD2C}" presName="hierChild6" presStyleCnt="0"/>
      <dgm:spPr/>
    </dgm:pt>
    <dgm:pt modelId="{460C39F5-324F-4F2C-83E2-BBAC5F41B7DD}" type="pres">
      <dgm:prSet presAssocID="{3CC27743-A204-41B6-AEF4-12C000E1DD2C}" presName="hierChild7" presStyleCnt="0"/>
      <dgm:spPr/>
    </dgm:pt>
  </dgm:ptLst>
  <dgm:cxnLst>
    <dgm:cxn modelId="{4058C8AC-8ABF-4E54-94F2-FE399C9D28EE}" type="presOf" srcId="{3CC27743-A204-41B6-AEF4-12C000E1DD2C}" destId="{3394937D-63C2-4D9E-9115-503CD9551671}" srcOrd="0" destOrd="0" presId="urn:microsoft.com/office/officeart/2005/8/layout/orgChart1"/>
    <dgm:cxn modelId="{41B77828-A611-416B-9CD1-7D548AF6039A}" srcId="{6E1A7C58-17A3-4630-83BC-808625FE3D88}" destId="{3CC27743-A204-41B6-AEF4-12C000E1DD2C}" srcOrd="0" destOrd="0" parTransId="{335FE812-6F57-4D75-AA69-667B0608954D}" sibTransId="{39D03EBF-193D-46A5-914F-C57451824DF3}"/>
    <dgm:cxn modelId="{CF8F49DB-3A8E-495E-9490-A81521F6D7A5}" type="presOf" srcId="{6E1A7C58-17A3-4630-83BC-808625FE3D88}" destId="{7A76B58E-633C-4D9A-9032-AF06DC496811}" srcOrd="0" destOrd="0" presId="urn:microsoft.com/office/officeart/2005/8/layout/orgChart1"/>
    <dgm:cxn modelId="{8BB9D06A-B499-46D0-9063-0751AFBBBDD9}" type="presOf" srcId="{AC862127-D8FC-48CA-8881-5C90E3F2B6FE}" destId="{89083719-D583-400C-89D4-D8B5D9E22117}" srcOrd="1" destOrd="0" presId="urn:microsoft.com/office/officeart/2005/8/layout/orgChart1"/>
    <dgm:cxn modelId="{C10BEF31-4E8C-45CB-8053-6A3C73C32642}" type="presOf" srcId="{11E7487A-0C1E-44E9-8E31-373FC5AD818E}" destId="{8E0C977E-BA99-4846-9A7D-D3BF8B0535F9}" srcOrd="0" destOrd="0" presId="urn:microsoft.com/office/officeart/2005/8/layout/orgChart1"/>
    <dgm:cxn modelId="{1BB3BE69-C0A5-4340-8DC3-ABFB05BD2CD1}" type="presOf" srcId="{9395D08A-CD38-48C9-9025-0D1E0358D6E7}" destId="{E929315D-ACFE-4CB3-B5A6-9D875F04BF9F}" srcOrd="0" destOrd="0" presId="urn:microsoft.com/office/officeart/2005/8/layout/orgChart1"/>
    <dgm:cxn modelId="{7D9138B7-CB3A-4EDA-92F9-D1B12BE5798E}" type="presOf" srcId="{3E684096-2C47-46EA-B847-2BF9164D47C4}" destId="{B84CA648-F0AB-43AB-8F40-73B770E83AFF}" srcOrd="1" destOrd="0" presId="urn:microsoft.com/office/officeart/2005/8/layout/orgChart1"/>
    <dgm:cxn modelId="{A49444D1-CF0E-44BF-9757-95F67B84D089}" type="presOf" srcId="{179A4943-B8DE-4E4A-953F-5F21857C7E2B}" destId="{2EEFB863-8B41-48E2-A7E9-A330ED6CECA6}" srcOrd="0" destOrd="0" presId="urn:microsoft.com/office/officeart/2005/8/layout/orgChart1"/>
    <dgm:cxn modelId="{05DE72B4-FBB5-41F1-BE90-2FE6034CD8B7}" type="presOf" srcId="{CCDB528E-9925-411B-8D71-CEFF88E9A77D}" destId="{CE7482FD-27C4-41E7-AEC0-049CE987035D}" srcOrd="0" destOrd="0" presId="urn:microsoft.com/office/officeart/2005/8/layout/orgChart1"/>
    <dgm:cxn modelId="{829B6C56-3942-4B40-B5B3-8396DCD294E4}" type="presOf" srcId="{AC862127-D8FC-48CA-8881-5C90E3F2B6FE}" destId="{89760002-300F-47C7-BDA3-53BF619CB215}" srcOrd="0" destOrd="0" presId="urn:microsoft.com/office/officeart/2005/8/layout/orgChart1"/>
    <dgm:cxn modelId="{4DAF9AB2-E7D9-4A9F-A526-465F6152CAC6}" type="presOf" srcId="{AF72DF52-5177-44B5-8393-F88B2CE2FD99}" destId="{32B575B5-ABD2-4151-A66E-4084EEED60C3}" srcOrd="0" destOrd="0" presId="urn:microsoft.com/office/officeart/2005/8/layout/orgChart1"/>
    <dgm:cxn modelId="{8FB848CA-2863-47F2-9A5A-FE26B0205208}" type="presOf" srcId="{A5756E61-99A7-4F23-843B-7BB1C9750113}" destId="{CBE85FDC-8808-4FFA-B880-1E8D8F48EECA}" srcOrd="0" destOrd="0" presId="urn:microsoft.com/office/officeart/2005/8/layout/orgChart1"/>
    <dgm:cxn modelId="{CDA5757B-8A6C-4E4D-BD68-E30670FFEDBE}" type="presOf" srcId="{3E684096-2C47-46EA-B847-2BF9164D47C4}" destId="{70C4142C-899D-497E-A772-09C544961813}" srcOrd="0" destOrd="0" presId="urn:microsoft.com/office/officeart/2005/8/layout/orgChart1"/>
    <dgm:cxn modelId="{4EBC61DC-09C6-400A-93ED-4936B76BEE80}" type="presOf" srcId="{32F8E672-7168-4749-A605-EAD6FB82ECF9}" destId="{B6EAAE86-5336-4080-AC39-0E80A6F09E06}" srcOrd="0" destOrd="0" presId="urn:microsoft.com/office/officeart/2005/8/layout/orgChart1"/>
    <dgm:cxn modelId="{9AA6C801-1EDC-4B1D-BF53-5891CD00AD8A}" srcId="{179A4943-B8DE-4E4A-953F-5F21857C7E2B}" destId="{6E1A7C58-17A3-4630-83BC-808625FE3D88}" srcOrd="0" destOrd="0" parTransId="{7EFEA9F1-1E09-4469-A9E5-5B8BAEAF78B1}" sibTransId="{053929AF-D51C-44F7-A623-3A040F228FA6}"/>
    <dgm:cxn modelId="{933895D9-720E-4D19-934E-44807B335E74}" type="presOf" srcId="{3CC27743-A204-41B6-AEF4-12C000E1DD2C}" destId="{AD271456-1474-43B7-8802-4DE733AF216B}" srcOrd="1" destOrd="0" presId="urn:microsoft.com/office/officeart/2005/8/layout/orgChart1"/>
    <dgm:cxn modelId="{2406E91C-38D9-4D51-9199-6C5352E13622}" type="presOf" srcId="{9BAB02DB-DCC5-4DA0-8EA7-C870470DBCBF}" destId="{1B2F4890-C81E-4879-AD66-AB03E849DCBD}" srcOrd="0" destOrd="0" presId="urn:microsoft.com/office/officeart/2005/8/layout/orgChart1"/>
    <dgm:cxn modelId="{1E47C4B3-F1AF-4FA1-8DBE-9889AF7F62BB}" srcId="{6E1A7C58-17A3-4630-83BC-808625FE3D88}" destId="{CCDB528E-9925-411B-8D71-CEFF88E9A77D}" srcOrd="3" destOrd="0" parTransId="{32F8E672-7168-4749-A605-EAD6FB82ECF9}" sibTransId="{42DA3BCC-F34E-49CD-AF4C-4BB4EDAFD5B4}"/>
    <dgm:cxn modelId="{45FE99B4-0EF5-41E2-AB29-42618DAC1E7B}" type="presOf" srcId="{AF72DF52-5177-44B5-8393-F88B2CE2FD99}" destId="{1F3D245A-CFDB-4DC8-87D7-FBCCC7C617AB}" srcOrd="1" destOrd="0" presId="urn:microsoft.com/office/officeart/2005/8/layout/orgChart1"/>
    <dgm:cxn modelId="{5DAD7CD3-7A9C-41CE-BBA4-E0EDBACB99A6}" srcId="{AF72DF52-5177-44B5-8393-F88B2CE2FD99}" destId="{BDEDBFA6-408E-4037-B271-7EB71CE7BEC3}" srcOrd="0" destOrd="0" parTransId="{11E7487A-0C1E-44E9-8E31-373FC5AD818E}" sibTransId="{5E446003-1F93-4A63-A5BE-F4882990A9C1}"/>
    <dgm:cxn modelId="{A4F10296-F8AA-4724-85CB-A9E9726B4FDD}" srcId="{6E1A7C58-17A3-4630-83BC-808625FE3D88}" destId="{3E684096-2C47-46EA-B847-2BF9164D47C4}" srcOrd="1" destOrd="0" parTransId="{E2B1EA57-8DB5-46E9-947F-88DBA51F8D73}" sibTransId="{F06CFABA-1964-4E31-AC02-71DB7836A003}"/>
    <dgm:cxn modelId="{E2AC6520-38C9-4551-9F78-E45F8E465ECF}" type="presOf" srcId="{BDEDBFA6-408E-4037-B271-7EB71CE7BEC3}" destId="{A83B29C0-5A0D-439D-B36D-E727EC6A4861}" srcOrd="1" destOrd="0" presId="urn:microsoft.com/office/officeart/2005/8/layout/orgChart1"/>
    <dgm:cxn modelId="{B76A3778-3CC2-4636-8947-D78736C48EFF}" type="presOf" srcId="{C80E85E7-8FD2-4128-9A24-17CD2FEF1A25}" destId="{12358ED3-ACD4-4864-886A-79280F1BD212}" srcOrd="0" destOrd="0" presId="urn:microsoft.com/office/officeart/2005/8/layout/orgChart1"/>
    <dgm:cxn modelId="{400AD694-9B54-4D08-B037-34D0C3A61FD6}" type="presOf" srcId="{BDEDBFA6-408E-4037-B271-7EB71CE7BEC3}" destId="{CA13269A-5747-407A-8F00-076C0746B123}" srcOrd="0" destOrd="0" presId="urn:microsoft.com/office/officeart/2005/8/layout/orgChart1"/>
    <dgm:cxn modelId="{3F774E1D-0E9E-46B2-B085-FD364EAD8921}" type="presOf" srcId="{E2B1EA57-8DB5-46E9-947F-88DBA51F8D73}" destId="{474F751E-BCAC-43EA-969C-30517D304120}" srcOrd="0" destOrd="0" presId="urn:microsoft.com/office/officeart/2005/8/layout/orgChart1"/>
    <dgm:cxn modelId="{47D79508-2B36-43AC-B034-C865CB195E47}" type="presOf" srcId="{335FE812-6F57-4D75-AA69-667B0608954D}" destId="{7CA678AE-720D-4D75-9BBF-0D6D3A03A799}" srcOrd="0" destOrd="0" presId="urn:microsoft.com/office/officeart/2005/8/layout/orgChart1"/>
    <dgm:cxn modelId="{7D0FEE5F-08AE-44DE-9218-C3ECAD26C2F2}" srcId="{6E1A7C58-17A3-4630-83BC-808625FE3D88}" destId="{AF72DF52-5177-44B5-8393-F88B2CE2FD99}" srcOrd="2" destOrd="0" parTransId="{9395D08A-CD38-48C9-9025-0D1E0358D6E7}" sibTransId="{257D2397-5767-4AEB-893A-DE1C43253E1B}"/>
    <dgm:cxn modelId="{FC03E800-F1DB-49C4-9440-B1EE8C3585C2}" srcId="{3E684096-2C47-46EA-B847-2BF9164D47C4}" destId="{AC862127-D8FC-48CA-8881-5C90E3F2B6FE}" srcOrd="0" destOrd="0" parTransId="{A5756E61-99A7-4F23-843B-7BB1C9750113}" sibTransId="{D9116436-D1A5-4997-9DE3-A3B9E490608E}"/>
    <dgm:cxn modelId="{F0B72110-1754-42D5-8548-0209A9C0D99D}" type="presOf" srcId="{CCDB528E-9925-411B-8D71-CEFF88E9A77D}" destId="{AF0C131F-C576-48B9-B257-CE71D68E0D5F}" srcOrd="1" destOrd="0" presId="urn:microsoft.com/office/officeart/2005/8/layout/orgChart1"/>
    <dgm:cxn modelId="{9A41A1C3-7600-4FDA-82E3-A838A7051825}" type="presOf" srcId="{9BAB02DB-DCC5-4DA0-8EA7-C870470DBCBF}" destId="{46022AC7-1AF1-4039-BC42-24ECE46C207F}" srcOrd="1" destOrd="0" presId="urn:microsoft.com/office/officeart/2005/8/layout/orgChart1"/>
    <dgm:cxn modelId="{EBB6D712-3036-4374-80B2-D9916B186C50}" srcId="{CCDB528E-9925-411B-8D71-CEFF88E9A77D}" destId="{9BAB02DB-DCC5-4DA0-8EA7-C870470DBCBF}" srcOrd="0" destOrd="0" parTransId="{C80E85E7-8FD2-4128-9A24-17CD2FEF1A25}" sibTransId="{110944D3-BD14-43C5-8FB0-8A1CE63AC5B7}"/>
    <dgm:cxn modelId="{3B4A8250-DA50-4EE6-A4C5-6FFDDDF7209A}" type="presOf" srcId="{6E1A7C58-17A3-4630-83BC-808625FE3D88}" destId="{0EA3B118-0462-495B-BB7E-F1C705B19926}" srcOrd="1" destOrd="0" presId="urn:microsoft.com/office/officeart/2005/8/layout/orgChart1"/>
    <dgm:cxn modelId="{BB426259-BAA7-4AF4-A54D-78DD01C5B4AA}" type="presParOf" srcId="{2EEFB863-8B41-48E2-A7E9-A330ED6CECA6}" destId="{F0D5E93E-35E1-4DFB-9B07-CF678C6F1A10}" srcOrd="0" destOrd="0" presId="urn:microsoft.com/office/officeart/2005/8/layout/orgChart1"/>
    <dgm:cxn modelId="{D685FF8F-F299-4C26-9369-A9361F5D8919}" type="presParOf" srcId="{F0D5E93E-35E1-4DFB-9B07-CF678C6F1A10}" destId="{F3F6CEC7-E9F6-4E68-9663-BD85AC78ACF4}" srcOrd="0" destOrd="0" presId="urn:microsoft.com/office/officeart/2005/8/layout/orgChart1"/>
    <dgm:cxn modelId="{1BC3C3C1-DCD9-4E9A-9416-71823DECF1C3}" type="presParOf" srcId="{F3F6CEC7-E9F6-4E68-9663-BD85AC78ACF4}" destId="{7A76B58E-633C-4D9A-9032-AF06DC496811}" srcOrd="0" destOrd="0" presId="urn:microsoft.com/office/officeart/2005/8/layout/orgChart1"/>
    <dgm:cxn modelId="{D05D448F-0774-4B59-8C8B-39141B98A8CF}" type="presParOf" srcId="{F3F6CEC7-E9F6-4E68-9663-BD85AC78ACF4}" destId="{0EA3B118-0462-495B-BB7E-F1C705B19926}" srcOrd="1" destOrd="0" presId="urn:microsoft.com/office/officeart/2005/8/layout/orgChart1"/>
    <dgm:cxn modelId="{A0BCF212-5A3A-451D-80BA-504B5E94A594}" type="presParOf" srcId="{F0D5E93E-35E1-4DFB-9B07-CF678C6F1A10}" destId="{16F1B251-85E2-4B70-B6A7-367EAA4A9E33}" srcOrd="1" destOrd="0" presId="urn:microsoft.com/office/officeart/2005/8/layout/orgChart1"/>
    <dgm:cxn modelId="{12C9D4D0-7629-4003-940C-7EA40B67DBD2}" type="presParOf" srcId="{16F1B251-85E2-4B70-B6A7-367EAA4A9E33}" destId="{474F751E-BCAC-43EA-969C-30517D304120}" srcOrd="0" destOrd="0" presId="urn:microsoft.com/office/officeart/2005/8/layout/orgChart1"/>
    <dgm:cxn modelId="{6DD3D557-11CF-4ECD-8ECB-75B43818866B}" type="presParOf" srcId="{16F1B251-85E2-4B70-B6A7-367EAA4A9E33}" destId="{6EFDBD24-712B-4131-AA5C-EF7B703CBC29}" srcOrd="1" destOrd="0" presId="urn:microsoft.com/office/officeart/2005/8/layout/orgChart1"/>
    <dgm:cxn modelId="{2609F830-7216-44AD-B8A1-5775D2641A06}" type="presParOf" srcId="{6EFDBD24-712B-4131-AA5C-EF7B703CBC29}" destId="{9A3805DA-EDA5-40F5-B2D0-87B2C7C8A17A}" srcOrd="0" destOrd="0" presId="urn:microsoft.com/office/officeart/2005/8/layout/orgChart1"/>
    <dgm:cxn modelId="{9CFDB55D-7479-4D29-8809-F1AFA92D1AB4}" type="presParOf" srcId="{9A3805DA-EDA5-40F5-B2D0-87B2C7C8A17A}" destId="{70C4142C-899D-497E-A772-09C544961813}" srcOrd="0" destOrd="0" presId="urn:microsoft.com/office/officeart/2005/8/layout/orgChart1"/>
    <dgm:cxn modelId="{5C48A357-B7EB-4338-A76B-8CE2653781DD}" type="presParOf" srcId="{9A3805DA-EDA5-40F5-B2D0-87B2C7C8A17A}" destId="{B84CA648-F0AB-43AB-8F40-73B770E83AFF}" srcOrd="1" destOrd="0" presId="urn:microsoft.com/office/officeart/2005/8/layout/orgChart1"/>
    <dgm:cxn modelId="{97CDD120-FD09-49AC-9169-2A4B260FC063}" type="presParOf" srcId="{6EFDBD24-712B-4131-AA5C-EF7B703CBC29}" destId="{66511C8E-5F3C-40D6-BD8D-D9B33BEF6C6E}" srcOrd="1" destOrd="0" presId="urn:microsoft.com/office/officeart/2005/8/layout/orgChart1"/>
    <dgm:cxn modelId="{8CDF98A6-8176-468F-9A75-4A9CB13FD575}" type="presParOf" srcId="{66511C8E-5F3C-40D6-BD8D-D9B33BEF6C6E}" destId="{CBE85FDC-8808-4FFA-B880-1E8D8F48EECA}" srcOrd="0" destOrd="0" presId="urn:microsoft.com/office/officeart/2005/8/layout/orgChart1"/>
    <dgm:cxn modelId="{870089B6-EEA9-44D0-A247-6960606797FF}" type="presParOf" srcId="{66511C8E-5F3C-40D6-BD8D-D9B33BEF6C6E}" destId="{62D1B6FE-F6BC-4D13-8319-7FD444DC9001}" srcOrd="1" destOrd="0" presId="urn:microsoft.com/office/officeart/2005/8/layout/orgChart1"/>
    <dgm:cxn modelId="{E70C2377-CE95-4366-B565-6BDDA9E18695}" type="presParOf" srcId="{62D1B6FE-F6BC-4D13-8319-7FD444DC9001}" destId="{EFFB2CB0-D86E-4F39-8104-A2B90A123449}" srcOrd="0" destOrd="0" presId="urn:microsoft.com/office/officeart/2005/8/layout/orgChart1"/>
    <dgm:cxn modelId="{27232A41-F7BB-480A-9FC3-F1D808FAACAD}" type="presParOf" srcId="{EFFB2CB0-D86E-4F39-8104-A2B90A123449}" destId="{89760002-300F-47C7-BDA3-53BF619CB215}" srcOrd="0" destOrd="0" presId="urn:microsoft.com/office/officeart/2005/8/layout/orgChart1"/>
    <dgm:cxn modelId="{630F18F7-D01C-4F82-B587-63C290C2CB89}" type="presParOf" srcId="{EFFB2CB0-D86E-4F39-8104-A2B90A123449}" destId="{89083719-D583-400C-89D4-D8B5D9E22117}" srcOrd="1" destOrd="0" presId="urn:microsoft.com/office/officeart/2005/8/layout/orgChart1"/>
    <dgm:cxn modelId="{0F678916-96F9-419A-9A24-D524F5E61550}" type="presParOf" srcId="{62D1B6FE-F6BC-4D13-8319-7FD444DC9001}" destId="{60C920BB-676E-4D82-9AA2-FDB40D7CCAE5}" srcOrd="1" destOrd="0" presId="urn:microsoft.com/office/officeart/2005/8/layout/orgChart1"/>
    <dgm:cxn modelId="{61036CFD-3BCE-4756-AFA3-B6866282F598}" type="presParOf" srcId="{62D1B6FE-F6BC-4D13-8319-7FD444DC9001}" destId="{3B60A485-A413-44AB-95EA-8306EC12C1B3}" srcOrd="2" destOrd="0" presId="urn:microsoft.com/office/officeart/2005/8/layout/orgChart1"/>
    <dgm:cxn modelId="{FC76B260-1045-41C4-963D-B263F3311CE2}" type="presParOf" srcId="{6EFDBD24-712B-4131-AA5C-EF7B703CBC29}" destId="{8333463D-B201-44DD-9875-556FA79763A0}" srcOrd="2" destOrd="0" presId="urn:microsoft.com/office/officeart/2005/8/layout/orgChart1"/>
    <dgm:cxn modelId="{B5AC47D5-D6B0-432B-B831-8717876EF111}" type="presParOf" srcId="{16F1B251-85E2-4B70-B6A7-367EAA4A9E33}" destId="{E929315D-ACFE-4CB3-B5A6-9D875F04BF9F}" srcOrd="2" destOrd="0" presId="urn:microsoft.com/office/officeart/2005/8/layout/orgChart1"/>
    <dgm:cxn modelId="{027C5442-655C-408C-AB88-F9FF3D4763DB}" type="presParOf" srcId="{16F1B251-85E2-4B70-B6A7-367EAA4A9E33}" destId="{6DAA71AA-ECB7-491E-B54E-CFD8BD59F787}" srcOrd="3" destOrd="0" presId="urn:microsoft.com/office/officeart/2005/8/layout/orgChart1"/>
    <dgm:cxn modelId="{D49A741C-8CC3-44AF-8B41-8D47DF0DC95C}" type="presParOf" srcId="{6DAA71AA-ECB7-491E-B54E-CFD8BD59F787}" destId="{E2FB73B3-25A3-4EA8-93FE-C9D9CEF142DF}" srcOrd="0" destOrd="0" presId="urn:microsoft.com/office/officeart/2005/8/layout/orgChart1"/>
    <dgm:cxn modelId="{D17F4EC2-8F68-4697-BF5F-6C85283FB1F4}" type="presParOf" srcId="{E2FB73B3-25A3-4EA8-93FE-C9D9CEF142DF}" destId="{32B575B5-ABD2-4151-A66E-4084EEED60C3}" srcOrd="0" destOrd="0" presId="urn:microsoft.com/office/officeart/2005/8/layout/orgChart1"/>
    <dgm:cxn modelId="{8D310C6F-9B77-4E41-A84E-FF99079703D1}" type="presParOf" srcId="{E2FB73B3-25A3-4EA8-93FE-C9D9CEF142DF}" destId="{1F3D245A-CFDB-4DC8-87D7-FBCCC7C617AB}" srcOrd="1" destOrd="0" presId="urn:microsoft.com/office/officeart/2005/8/layout/orgChart1"/>
    <dgm:cxn modelId="{99CFDD82-A0A7-4178-BCB6-552E2C1D017A}" type="presParOf" srcId="{6DAA71AA-ECB7-491E-B54E-CFD8BD59F787}" destId="{F47D8632-7F91-4BDD-9E37-230018106096}" srcOrd="1" destOrd="0" presId="urn:microsoft.com/office/officeart/2005/8/layout/orgChart1"/>
    <dgm:cxn modelId="{EBB1073C-4894-491E-8485-1361BDEADE84}" type="presParOf" srcId="{F47D8632-7F91-4BDD-9E37-230018106096}" destId="{8E0C977E-BA99-4846-9A7D-D3BF8B0535F9}" srcOrd="0" destOrd="0" presId="urn:microsoft.com/office/officeart/2005/8/layout/orgChart1"/>
    <dgm:cxn modelId="{A26B7389-27EB-41BB-858E-A5E92CF1161E}" type="presParOf" srcId="{F47D8632-7F91-4BDD-9E37-230018106096}" destId="{993DFFF6-0161-4F79-8408-0B51AB82A851}" srcOrd="1" destOrd="0" presId="urn:microsoft.com/office/officeart/2005/8/layout/orgChart1"/>
    <dgm:cxn modelId="{7D0FD1FF-3A6F-4033-9534-E00CD85A9B11}" type="presParOf" srcId="{993DFFF6-0161-4F79-8408-0B51AB82A851}" destId="{5BEB2A44-BD20-44C5-B476-FDA809ED2DA5}" srcOrd="0" destOrd="0" presId="urn:microsoft.com/office/officeart/2005/8/layout/orgChart1"/>
    <dgm:cxn modelId="{0841C92C-5410-4CB3-84F3-14E53B70D9C6}" type="presParOf" srcId="{5BEB2A44-BD20-44C5-B476-FDA809ED2DA5}" destId="{CA13269A-5747-407A-8F00-076C0746B123}" srcOrd="0" destOrd="0" presId="urn:microsoft.com/office/officeart/2005/8/layout/orgChart1"/>
    <dgm:cxn modelId="{974B0D33-556F-446B-BDB9-72C85B5936F9}" type="presParOf" srcId="{5BEB2A44-BD20-44C5-B476-FDA809ED2DA5}" destId="{A83B29C0-5A0D-439D-B36D-E727EC6A4861}" srcOrd="1" destOrd="0" presId="urn:microsoft.com/office/officeart/2005/8/layout/orgChart1"/>
    <dgm:cxn modelId="{D5F8CA66-437F-4860-95EC-1050CF4D52DE}" type="presParOf" srcId="{993DFFF6-0161-4F79-8408-0B51AB82A851}" destId="{46492F1D-F11A-4F80-9580-E153F895EA36}" srcOrd="1" destOrd="0" presId="urn:microsoft.com/office/officeart/2005/8/layout/orgChart1"/>
    <dgm:cxn modelId="{51616A6D-CF73-4329-8F4B-820757836299}" type="presParOf" srcId="{993DFFF6-0161-4F79-8408-0B51AB82A851}" destId="{5D7B976F-2EFD-4319-9628-06DDBEC94BF2}" srcOrd="2" destOrd="0" presId="urn:microsoft.com/office/officeart/2005/8/layout/orgChart1"/>
    <dgm:cxn modelId="{884BE169-6AE2-4126-90D6-C31DA7FFF68D}" type="presParOf" srcId="{6DAA71AA-ECB7-491E-B54E-CFD8BD59F787}" destId="{6ED55C36-1BF1-4327-A9A2-8076AD5F5A3E}" srcOrd="2" destOrd="0" presId="urn:microsoft.com/office/officeart/2005/8/layout/orgChart1"/>
    <dgm:cxn modelId="{D9F52EEA-FEFD-410B-AD96-4B7E61B36D71}" type="presParOf" srcId="{16F1B251-85E2-4B70-B6A7-367EAA4A9E33}" destId="{B6EAAE86-5336-4080-AC39-0E80A6F09E06}" srcOrd="4" destOrd="0" presId="urn:microsoft.com/office/officeart/2005/8/layout/orgChart1"/>
    <dgm:cxn modelId="{1E790E5B-6DBD-4A24-95FB-2688DF8B61B5}" type="presParOf" srcId="{16F1B251-85E2-4B70-B6A7-367EAA4A9E33}" destId="{0DCD79DE-6DF2-4FB2-8405-65971477E3B3}" srcOrd="5" destOrd="0" presId="urn:microsoft.com/office/officeart/2005/8/layout/orgChart1"/>
    <dgm:cxn modelId="{4541A3F6-B689-4B5B-B35E-7A00EFE979FD}" type="presParOf" srcId="{0DCD79DE-6DF2-4FB2-8405-65971477E3B3}" destId="{562289F9-1B63-41E1-94C9-F824F2E74355}" srcOrd="0" destOrd="0" presId="urn:microsoft.com/office/officeart/2005/8/layout/orgChart1"/>
    <dgm:cxn modelId="{93308CA0-0F00-4E07-A1A2-22A371E5969C}" type="presParOf" srcId="{562289F9-1B63-41E1-94C9-F824F2E74355}" destId="{CE7482FD-27C4-41E7-AEC0-049CE987035D}" srcOrd="0" destOrd="0" presId="urn:microsoft.com/office/officeart/2005/8/layout/orgChart1"/>
    <dgm:cxn modelId="{CF911939-6C53-43F0-9C0A-A9CC1BAC1266}" type="presParOf" srcId="{562289F9-1B63-41E1-94C9-F824F2E74355}" destId="{AF0C131F-C576-48B9-B257-CE71D68E0D5F}" srcOrd="1" destOrd="0" presId="urn:microsoft.com/office/officeart/2005/8/layout/orgChart1"/>
    <dgm:cxn modelId="{B8B95E1A-83E6-4DF6-8B27-8B0C82822EC1}" type="presParOf" srcId="{0DCD79DE-6DF2-4FB2-8405-65971477E3B3}" destId="{6F270ADD-FA83-4CA2-B7B2-01A6D5509528}" srcOrd="1" destOrd="0" presId="urn:microsoft.com/office/officeart/2005/8/layout/orgChart1"/>
    <dgm:cxn modelId="{4C0BB24D-56BD-4C33-9438-77E52D49714D}" type="presParOf" srcId="{6F270ADD-FA83-4CA2-B7B2-01A6D5509528}" destId="{12358ED3-ACD4-4864-886A-79280F1BD212}" srcOrd="0" destOrd="0" presId="urn:microsoft.com/office/officeart/2005/8/layout/orgChart1"/>
    <dgm:cxn modelId="{39EAA707-EC12-43BC-95C5-CFEA5347AECF}" type="presParOf" srcId="{6F270ADD-FA83-4CA2-B7B2-01A6D5509528}" destId="{49731311-BE5C-49FE-A52A-8994F6898485}" srcOrd="1" destOrd="0" presId="urn:microsoft.com/office/officeart/2005/8/layout/orgChart1"/>
    <dgm:cxn modelId="{8B29D5FD-2F19-495A-94D0-E3DEE5AD003E}" type="presParOf" srcId="{49731311-BE5C-49FE-A52A-8994F6898485}" destId="{D5ABC9B4-8447-4639-9157-F006B4ADDDDD}" srcOrd="0" destOrd="0" presId="urn:microsoft.com/office/officeart/2005/8/layout/orgChart1"/>
    <dgm:cxn modelId="{D7B8926E-D259-4C8F-8DE2-1C2A501D8C97}" type="presParOf" srcId="{D5ABC9B4-8447-4639-9157-F006B4ADDDDD}" destId="{1B2F4890-C81E-4879-AD66-AB03E849DCBD}" srcOrd="0" destOrd="0" presId="urn:microsoft.com/office/officeart/2005/8/layout/orgChart1"/>
    <dgm:cxn modelId="{81688F59-4DE2-4528-B688-6E5951B17E67}" type="presParOf" srcId="{D5ABC9B4-8447-4639-9157-F006B4ADDDDD}" destId="{46022AC7-1AF1-4039-BC42-24ECE46C207F}" srcOrd="1" destOrd="0" presId="urn:microsoft.com/office/officeart/2005/8/layout/orgChart1"/>
    <dgm:cxn modelId="{D6718D79-FB3E-4420-9FFD-C2EB09C55AB0}" type="presParOf" srcId="{49731311-BE5C-49FE-A52A-8994F6898485}" destId="{48B25D4A-91E7-4EAE-977E-5CF71A642F77}" srcOrd="1" destOrd="0" presId="urn:microsoft.com/office/officeart/2005/8/layout/orgChart1"/>
    <dgm:cxn modelId="{BB482133-CE56-4BAF-AE55-04C22C29A57C}" type="presParOf" srcId="{49731311-BE5C-49FE-A52A-8994F6898485}" destId="{76481F80-EA62-4867-B5A1-DCC4FCD112F7}" srcOrd="2" destOrd="0" presId="urn:microsoft.com/office/officeart/2005/8/layout/orgChart1"/>
    <dgm:cxn modelId="{469FD7A5-653F-4DC2-8A1C-6D2F4999C9B6}" type="presParOf" srcId="{0DCD79DE-6DF2-4FB2-8405-65971477E3B3}" destId="{3EE25686-7D8B-4CB8-BFA2-42A231B47E7E}" srcOrd="2" destOrd="0" presId="urn:microsoft.com/office/officeart/2005/8/layout/orgChart1"/>
    <dgm:cxn modelId="{CE9A679D-E403-471A-87C1-562F04C3FD9F}" type="presParOf" srcId="{F0D5E93E-35E1-4DFB-9B07-CF678C6F1A10}" destId="{246FCBE9-7B01-4043-85B3-9A93425D5148}" srcOrd="2" destOrd="0" presId="urn:microsoft.com/office/officeart/2005/8/layout/orgChart1"/>
    <dgm:cxn modelId="{D37BC635-7131-432F-B78E-4F7F3BA47395}" type="presParOf" srcId="{246FCBE9-7B01-4043-85B3-9A93425D5148}" destId="{7CA678AE-720D-4D75-9BBF-0D6D3A03A799}" srcOrd="0" destOrd="0" presId="urn:microsoft.com/office/officeart/2005/8/layout/orgChart1"/>
    <dgm:cxn modelId="{A02B5A13-0CB3-4C4F-AB37-623AC979040E}" type="presParOf" srcId="{246FCBE9-7B01-4043-85B3-9A93425D5148}" destId="{A42B9DE3-FD2B-47EA-9062-3366BB2CE113}" srcOrd="1" destOrd="0" presId="urn:microsoft.com/office/officeart/2005/8/layout/orgChart1"/>
    <dgm:cxn modelId="{9AA2DDB8-003C-4FD2-91B8-2E0AF05F438E}" type="presParOf" srcId="{A42B9DE3-FD2B-47EA-9062-3366BB2CE113}" destId="{799ED060-2747-46B3-9E8F-9D54746E99AB}" srcOrd="0" destOrd="0" presId="urn:microsoft.com/office/officeart/2005/8/layout/orgChart1"/>
    <dgm:cxn modelId="{0863DEAA-06E2-4F1F-9E34-5BE2065DB2F5}" type="presParOf" srcId="{799ED060-2747-46B3-9E8F-9D54746E99AB}" destId="{3394937D-63C2-4D9E-9115-503CD9551671}" srcOrd="0" destOrd="0" presId="urn:microsoft.com/office/officeart/2005/8/layout/orgChart1"/>
    <dgm:cxn modelId="{BDBA11B7-240C-41AC-ABA1-1AF0B0691534}" type="presParOf" srcId="{799ED060-2747-46B3-9E8F-9D54746E99AB}" destId="{AD271456-1474-43B7-8802-4DE733AF216B}" srcOrd="1" destOrd="0" presId="urn:microsoft.com/office/officeart/2005/8/layout/orgChart1"/>
    <dgm:cxn modelId="{531575A3-7B7A-4EE4-9041-9DD5FA08B3B1}" type="presParOf" srcId="{A42B9DE3-FD2B-47EA-9062-3366BB2CE113}" destId="{B1956E5D-CC86-4B56-AD67-11971E3B9DA0}" srcOrd="1" destOrd="0" presId="urn:microsoft.com/office/officeart/2005/8/layout/orgChart1"/>
    <dgm:cxn modelId="{15915825-CCFB-429A-92A6-517EBC5FC7EC}" type="presParOf" srcId="{A42B9DE3-FD2B-47EA-9062-3366BB2CE113}" destId="{460C39F5-324F-4F2C-83E2-BBAC5F41B7DD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15363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4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6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C97BB59D-D1ED-4D29-91E3-FDA384CAD8B8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0C120B-CD70-4386-8621-5682FCF80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BB59D-D1ED-4D29-91E3-FDA384CAD8B8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C120B-CD70-4386-8621-5682FCF80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BB59D-D1ED-4D29-91E3-FDA384CAD8B8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C120B-CD70-4386-8621-5682FCF80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4765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370013" y="1676400"/>
            <a:ext cx="7772400" cy="41148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7BB59D-D1ED-4D29-91E3-FDA384CAD8B8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267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237413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0C120B-CD70-4386-8621-5682FCF80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4765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370013" y="1676400"/>
            <a:ext cx="7772400" cy="4114800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7BB59D-D1ED-4D29-91E3-FDA384CAD8B8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267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237413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0C120B-CD70-4386-8621-5682FCF80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BB59D-D1ED-4D29-91E3-FDA384CAD8B8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C120B-CD70-4386-8621-5682FCF80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BB59D-D1ED-4D29-91E3-FDA384CAD8B8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C120B-CD70-4386-8621-5682FCF80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BB59D-D1ED-4D29-91E3-FDA384CAD8B8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C120B-CD70-4386-8621-5682FCF80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BB59D-D1ED-4D29-91E3-FDA384CAD8B8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C120B-CD70-4386-8621-5682FCF80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BB59D-D1ED-4D29-91E3-FDA384CAD8B8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C120B-CD70-4386-8621-5682FCF80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BB59D-D1ED-4D29-91E3-FDA384CAD8B8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C120B-CD70-4386-8621-5682FCF80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BB59D-D1ED-4D29-91E3-FDA384CAD8B8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C120B-CD70-4386-8621-5682FCF80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BB59D-D1ED-4D29-91E3-FDA384CAD8B8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C120B-CD70-4386-8621-5682FCF80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14339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0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5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C97BB59D-D1ED-4D29-91E3-FDA384CAD8B8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ru-RU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570C120B-CD70-4386-8621-5682FCF80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370013" y="428604"/>
            <a:ext cx="7772400" cy="2643206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>Взаимодействие классного руководителя с родителями как условие успешного развития личности младшего школьника.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285984" y="4286256"/>
            <a:ext cx="6400800" cy="1752600"/>
          </a:xfrm>
        </p:spPr>
        <p:txBody>
          <a:bodyPr/>
          <a:lstStyle/>
          <a:p>
            <a:pPr algn="r"/>
            <a:r>
              <a:rPr lang="ru-RU" sz="2400" b="0" dirty="0">
                <a:latin typeface="+mj-lt"/>
              </a:rPr>
              <a:t>у</a:t>
            </a:r>
            <a:r>
              <a:rPr lang="ru-RU" sz="2400" b="0" dirty="0" smtClean="0">
                <a:latin typeface="+mj-lt"/>
              </a:rPr>
              <a:t>читель начальных классов</a:t>
            </a:r>
          </a:p>
          <a:p>
            <a:pPr algn="r"/>
            <a:r>
              <a:rPr lang="ru-RU" sz="2400" b="0" dirty="0" smtClean="0">
                <a:latin typeface="+mj-lt"/>
              </a:rPr>
              <a:t>Лонгинова Виктория Владимировна</a:t>
            </a:r>
            <a:endParaRPr lang="ru-RU" sz="2400" b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Направления р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аботы 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с коллективом 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родителей: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повышение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педагогической культуры родителей и более совершенное в связи с этим </a:t>
            </a:r>
            <a:r>
              <a:rPr lang="ru-RU" sz="2800" b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выполнение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 ими обязанностей воспитателей своих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детей;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объединение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родителей в сплоченный коллектив, деятельность которого направлена на </a:t>
            </a:r>
            <a:r>
              <a:rPr lang="ru-RU" sz="2800" b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повышение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 уровня учебно-воспитательной работы со всеми учащимися класса.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0013" y="285728"/>
            <a:ext cx="7631143" cy="5505472"/>
          </a:xfrm>
        </p:spPr>
        <p:txBody>
          <a:bodyPr/>
          <a:lstStyle/>
          <a:p>
            <a:pPr algn="just">
              <a:buNone/>
            </a:pPr>
            <a:r>
              <a:rPr lang="ru-RU" sz="2800" b="0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	Взаимодействие </a:t>
            </a:r>
            <a:r>
              <a:rPr lang="ru-RU" sz="2800" b="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заключается и в единстве требований к ребенку, организации совместной деятельности, изучении ребенка в семье и школе, составление программ его </a:t>
            </a:r>
            <a:r>
              <a:rPr lang="ru-RU" sz="2800" b="0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развития</a:t>
            </a:r>
          </a:p>
          <a:p>
            <a:pPr algn="just">
              <a:buNone/>
            </a:pPr>
            <a:r>
              <a:rPr lang="ru-RU" sz="2800" dirty="0" smtClean="0"/>
              <a:t>   </a:t>
            </a:r>
            <a:r>
              <a:rPr lang="ru-RU" sz="2800" b="0" dirty="0" smtClean="0">
                <a:latin typeface="+mj-lt"/>
              </a:rPr>
              <a:t>Успешность взаимодействия зависит от позиций педагогов, их понимания важности работы не только с ребенком, но и с семьей в целом. </a:t>
            </a:r>
          </a:p>
          <a:p>
            <a:pPr algn="just">
              <a:buNone/>
            </a:pPr>
            <a:r>
              <a:rPr lang="ru-RU" sz="2800" b="0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. </a:t>
            </a:r>
            <a:endParaRPr lang="ru-RU" sz="2800" b="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47650"/>
            <a:ext cx="7772400" cy="153827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Изучение эффективности функционирования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работы школьного учреждения, классного руководителя и родительского комитета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0013" y="1676400"/>
            <a:ext cx="7559705" cy="4114800"/>
          </a:xfrm>
        </p:spPr>
        <p:txBody>
          <a:bodyPr/>
          <a:lstStyle/>
          <a:p>
            <a:pPr algn="just">
              <a:buNone/>
            </a:pPr>
            <a:r>
              <a:rPr lang="ru-RU" sz="2400" b="0" i="1" dirty="0" smtClean="0">
                <a:latin typeface="+mj-lt"/>
              </a:rPr>
              <a:t>   Удовлетворенность родителей работой (У) определяется как частное, полученное от деления общей суммы баллов всех ответов родителей на общее количество ответов. Если коэффициент У равен 3 или больше этого числа, это свидетельствует о высоком уровне удовлетворенности; если он равен или больше 2, то можно констатировать средний уровень удовлетворенности; если же коэффициент У меньше 2, это является показателем низкого уровня удовлетворенности родителей деятельностью образовательного учреждения, классного руководителя, родительского комитета.</a:t>
            </a:r>
            <a:endParaRPr lang="ru-RU" sz="2400" b="0" dirty="0" smtClean="0">
              <a:latin typeface="+mj-lt"/>
            </a:endParaRPr>
          </a:p>
          <a:p>
            <a:pPr>
              <a:buNone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47650"/>
            <a:ext cx="7772400" cy="153827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Изучение эффективности функционирования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работы школьного учреждения, классного руководителя и родительского комитета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0013" y="1676400"/>
            <a:ext cx="7559705" cy="4114800"/>
          </a:xfrm>
        </p:spPr>
        <p:txBody>
          <a:bodyPr/>
          <a:lstStyle/>
          <a:p>
            <a:pPr algn="just"/>
            <a:r>
              <a:rPr lang="ru-RU" sz="2000" b="0" i="1" dirty="0" smtClean="0">
                <a:latin typeface="+mj-lt"/>
              </a:rPr>
              <a:t>  </a:t>
            </a:r>
            <a:r>
              <a:rPr lang="ru-RU" sz="2400" b="0" dirty="0" smtClean="0">
                <a:latin typeface="+mj-lt"/>
              </a:rPr>
              <a:t>В среде своих одноклассников наш ребенок чувствует себя комфортно. (4)</a:t>
            </a:r>
          </a:p>
          <a:p>
            <a:pPr algn="just"/>
            <a:r>
              <a:rPr lang="ru-RU" sz="2400" b="0" dirty="0" smtClean="0">
                <a:latin typeface="+mj-lt"/>
              </a:rPr>
              <a:t>Педагоги проявляют доброжелательное отношение к нашему ребенку. (4)</a:t>
            </a:r>
          </a:p>
          <a:p>
            <a:pPr algn="just"/>
            <a:r>
              <a:rPr lang="ru-RU" sz="2400" b="0" dirty="0" smtClean="0">
                <a:latin typeface="+mj-lt"/>
              </a:rPr>
              <a:t>Учителя учитывают индивидуальные особенности нашего ребенка. (3)</a:t>
            </a:r>
          </a:p>
          <a:p>
            <a:pPr algn="just"/>
            <a:r>
              <a:rPr lang="ru-RU" sz="2400" b="0" dirty="0" smtClean="0">
                <a:latin typeface="+mj-lt"/>
              </a:rPr>
              <a:t>Родительский комитет и учитель заботятся о физическом развитии и здоровье нашего ребенка. (3)</a:t>
            </a:r>
          </a:p>
          <a:p>
            <a:pPr algn="just"/>
            <a:r>
              <a:rPr lang="ru-RU" sz="2400" b="0" dirty="0" smtClean="0">
                <a:latin typeface="+mj-lt"/>
              </a:rPr>
              <a:t>Администрация и педагоги, родительский комитет создают условия для проявления и развития способностей нашего ребенка. (4)</a:t>
            </a:r>
            <a:endParaRPr lang="ru-RU" sz="2400" b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0013" y="1000108"/>
            <a:ext cx="7772400" cy="4791092"/>
          </a:xfrm>
        </p:spPr>
        <p:txBody>
          <a:bodyPr/>
          <a:lstStyle/>
          <a:p>
            <a:pPr algn="just"/>
            <a:r>
              <a:rPr lang="ru-RU" sz="2400" b="0" dirty="0" smtClean="0">
                <a:latin typeface="+mj-lt"/>
              </a:rPr>
              <a:t>Многие родители удовлетворены общеобразовательным учреждением, классным руководителем, родительским комитетом и коллективом, в котором учится их ребенок. </a:t>
            </a:r>
          </a:p>
          <a:p>
            <a:pPr algn="just"/>
            <a:r>
              <a:rPr lang="ru-RU" sz="2400" dirty="0" smtClean="0"/>
              <a:t>Школа и семья – от согласованности их действий зависит эффективность процесса воспитания ребенка. Взаимоотношения семьи и школы важны на всех этапах школьной жизни ученика.</a:t>
            </a:r>
          </a:p>
          <a:p>
            <a:pPr algn="just">
              <a:buNone/>
            </a:pPr>
            <a:r>
              <a:rPr lang="ru-RU" sz="2400" dirty="0" smtClean="0"/>
              <a:t> </a:t>
            </a:r>
          </a:p>
          <a:p>
            <a:pPr algn="just"/>
            <a:endParaRPr lang="ru-RU" sz="2400" b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57232"/>
            <a:ext cx="7772400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СПАСИБО ЗА ВНИМАНИЕ!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928670"/>
            <a:ext cx="7772400" cy="1571636"/>
          </a:xfrm>
        </p:spPr>
        <p:txBody>
          <a:bodyPr/>
          <a:lstStyle/>
          <a:p>
            <a:pPr algn="just"/>
            <a:r>
              <a:rPr lang="ru-RU" sz="2400" b="1" dirty="0" smtClean="0"/>
              <a:t>Актуальность</a:t>
            </a:r>
            <a:r>
              <a:rPr lang="ru-RU" sz="2400" dirty="0" smtClean="0"/>
              <a:t> данной работы заключается в том, что проблема взаимодействия школы и семьи всегда была и остается в центре внимания.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371600" y="2357430"/>
            <a:ext cx="7772400" cy="210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357290" y="2428868"/>
            <a:ext cx="778671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Цель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работы – изучить деятельность классного руководителя.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Объектом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является процесс деятельности классного руководителя.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Предмет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– работа классного руководителя с родителями.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Задачи: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0013" y="1676400"/>
            <a:ext cx="7559705" cy="4114800"/>
          </a:xfrm>
        </p:spPr>
        <p:txBody>
          <a:bodyPr/>
          <a:lstStyle/>
          <a:p>
            <a:pPr algn="just">
              <a:buNone/>
            </a:pPr>
            <a:r>
              <a:rPr lang="ru-RU" sz="2400" b="0" dirty="0" smtClean="0">
                <a:latin typeface="+mj-lt"/>
              </a:rPr>
              <a:t>1. Определить функции и основные формы работы классного руководителя с родителями.</a:t>
            </a:r>
          </a:p>
          <a:p>
            <a:pPr algn="just">
              <a:buNone/>
            </a:pPr>
            <a:r>
              <a:rPr lang="ru-RU" sz="2400" b="0" dirty="0" smtClean="0">
                <a:latin typeface="+mj-lt"/>
              </a:rPr>
              <a:t>2. Проанализировать работу классного руководителя, выявить приоритетные формы взаимодействия с родителями.</a:t>
            </a:r>
          </a:p>
          <a:p>
            <a:pPr algn="just">
              <a:buNone/>
            </a:pPr>
            <a:r>
              <a:rPr lang="ru-RU" sz="2400" b="0" dirty="0" smtClean="0">
                <a:latin typeface="+mj-lt"/>
              </a:rPr>
              <a:t>3. На основе методики Е.Н.Степанова «Изучение удовлетворенности родителей работой образовательного учреждения», выявить уровень удовлетворенности родителей.</a:t>
            </a:r>
          </a:p>
          <a:p>
            <a:pPr algn="just">
              <a:buNone/>
            </a:pPr>
            <a:r>
              <a:rPr lang="ru-RU" sz="2400" b="0" dirty="0" smtClean="0">
                <a:latin typeface="+mj-lt"/>
              </a:rPr>
              <a:t>4. Сформулировать пути совершенствования работы классного руководителя с родителями.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47650"/>
            <a:ext cx="7772400" cy="1609714"/>
          </a:xfrm>
        </p:spPr>
        <p:txBody>
          <a:bodyPr/>
          <a:lstStyle/>
          <a:p>
            <a:pPr algn="ctr"/>
            <a:r>
              <a:rPr lang="ru-RU" sz="3200" b="1" dirty="0" smtClean="0"/>
              <a:t>С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емья выполняет </a:t>
            </a:r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следующие важнейшие функции: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0013" y="1500174"/>
            <a:ext cx="7631143" cy="4291026"/>
          </a:xfrm>
        </p:spPr>
        <p:txBody>
          <a:bodyPr/>
          <a:lstStyle/>
          <a:p>
            <a:pPr lvl="0" algn="just"/>
            <a:r>
              <a:rPr lang="ru-RU" dirty="0">
                <a:solidFill>
                  <a:srgbClr val="C00000"/>
                </a:solidFill>
                <a:latin typeface="+mj-lt"/>
              </a:rPr>
              <a:t>регулирование физического и эмоционального развития;</a:t>
            </a:r>
          </a:p>
          <a:p>
            <a:pPr lvl="0" algn="just"/>
            <a:r>
              <a:rPr lang="ru-RU" dirty="0">
                <a:solidFill>
                  <a:srgbClr val="C00000"/>
                </a:solidFill>
                <a:latin typeface="+mj-lt"/>
              </a:rPr>
              <a:t> влияние на умственное развитие;</a:t>
            </a:r>
          </a:p>
          <a:p>
            <a:pPr lvl="0" algn="just"/>
            <a:r>
              <a:rPr lang="ru-RU" dirty="0">
                <a:solidFill>
                  <a:srgbClr val="C00000"/>
                </a:solidFill>
                <a:latin typeface="+mj-lt"/>
              </a:rPr>
              <a:t>ознакомление ребенка с социальными нормами;</a:t>
            </a:r>
          </a:p>
          <a:p>
            <a:pPr lvl="0" algn="just"/>
            <a:r>
              <a:rPr lang="ru-RU" dirty="0">
                <a:solidFill>
                  <a:srgbClr val="C00000"/>
                </a:solidFill>
                <a:latin typeface="+mj-lt"/>
              </a:rPr>
              <a:t>формирование ценностных ориентаций;</a:t>
            </a:r>
          </a:p>
          <a:p>
            <a:pPr lvl="0" algn="just"/>
            <a:r>
              <a:rPr lang="ru-RU" dirty="0">
                <a:solidFill>
                  <a:srgbClr val="C00000"/>
                </a:solidFill>
                <a:latin typeface="+mj-lt"/>
              </a:rPr>
              <a:t>социальная поддержка.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 bwMode="auto">
          <a:xfrm>
            <a:off x="3786182" y="428604"/>
            <a:ext cx="2714644" cy="1643074"/>
          </a:xfrm>
          <a:prstGeom prst="flowChartAlternateProcess">
            <a:avLst/>
          </a:prstGeom>
          <a:solidFill>
            <a:srgbClr val="D8F141"/>
          </a:solidFill>
          <a:ln w="9525" cap="flat" cmpd="sng" algn="ctr">
            <a:solidFill>
              <a:srgbClr val="D8F14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Классный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3200" dirty="0">
                <a:latin typeface="Times New Roman" pitchFamily="18" charset="0"/>
              </a:rPr>
              <a:t>р</a:t>
            </a:r>
            <a:r>
              <a:rPr kumimoji="1" lang="ru-RU" sz="3200" dirty="0" smtClean="0">
                <a:latin typeface="Times New Roman" pitchFamily="18" charset="0"/>
              </a:rPr>
              <a:t>уководитель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 bwMode="auto">
          <a:xfrm>
            <a:off x="5572132" y="3286124"/>
            <a:ext cx="3214710" cy="1643074"/>
          </a:xfrm>
          <a:prstGeom prst="flowChartAlternateProcess">
            <a:avLst/>
          </a:prstGeom>
          <a:solidFill>
            <a:srgbClr val="D8F141"/>
          </a:solidFill>
          <a:ln w="9525" cap="flat" cmpd="sng" algn="ctr">
            <a:solidFill>
              <a:srgbClr val="D8F14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индивидуально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 bwMode="auto">
          <a:xfrm>
            <a:off x="1785918" y="3286124"/>
            <a:ext cx="3071834" cy="1643074"/>
          </a:xfrm>
          <a:prstGeom prst="flowChartAlternateProcess">
            <a:avLst/>
          </a:prstGeom>
          <a:solidFill>
            <a:srgbClr val="D8F141"/>
          </a:solidFill>
          <a:ln w="9525" cap="flat" cmpd="sng" algn="ctr">
            <a:solidFill>
              <a:srgbClr val="D8F14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3200" dirty="0" smtClean="0">
                <a:latin typeface="Times New Roman" pitchFamily="18" charset="0"/>
              </a:rPr>
              <a:t>к</a:t>
            </a:r>
            <a:r>
              <a:rPr kumimoji="1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оллектив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3200" dirty="0" smtClean="0">
                <a:latin typeface="Times New Roman" pitchFamily="18" charset="0"/>
              </a:rPr>
              <a:t>родителей</a:t>
            </a:r>
            <a:endParaRPr kumimoji="1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 bwMode="auto">
          <a:xfrm rot="1990978">
            <a:off x="3006230" y="2030854"/>
            <a:ext cx="785818" cy="1143606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 bwMode="auto">
          <a:xfrm rot="19683739">
            <a:off x="6545552" y="2053481"/>
            <a:ext cx="785818" cy="1074616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0013" y="857232"/>
            <a:ext cx="7559705" cy="4933968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Доверие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+mj-lt"/>
              </a:rPr>
              <a:t> 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– главная цель в педагогическом общении с родителями. Важно, чтобы родители увидели позитивное отношение педагога к их ребенку, и могли быть уверены в том, что педагог действует именно в интересах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428604"/>
          <a:ext cx="8429652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Формы взаимодействия: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 bwMode="auto">
          <a:xfrm>
            <a:off x="714348" y="1714488"/>
            <a:ext cx="3857652" cy="2000264"/>
          </a:xfrm>
          <a:prstGeom prst="ellipse">
            <a:avLst/>
          </a:prstGeom>
          <a:solidFill>
            <a:srgbClr val="D8F141"/>
          </a:solidFill>
          <a:ln w="9525" cap="flat" cmpd="sng" algn="ctr">
            <a:solidFill>
              <a:srgbClr val="D8F14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3200" dirty="0" smtClean="0">
                <a:solidFill>
                  <a:srgbClr val="FF0000"/>
                </a:solidFill>
                <a:latin typeface="Times New Roman" pitchFamily="18" charset="0"/>
              </a:rPr>
              <a:t>к</a:t>
            </a:r>
            <a:r>
              <a:rPr kumimoji="1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оллективная</a:t>
            </a:r>
          </a:p>
        </p:txBody>
      </p:sp>
      <p:sp>
        <p:nvSpPr>
          <p:cNvPr id="4" name="Овал 3"/>
          <p:cNvSpPr/>
          <p:nvPr/>
        </p:nvSpPr>
        <p:spPr bwMode="auto">
          <a:xfrm>
            <a:off x="5143504" y="1714488"/>
            <a:ext cx="3714776" cy="2000264"/>
          </a:xfrm>
          <a:prstGeom prst="ellipse">
            <a:avLst/>
          </a:prstGeom>
          <a:solidFill>
            <a:srgbClr val="D8F141"/>
          </a:solidFill>
          <a:ln w="9525" cap="flat" cmpd="sng" algn="ctr">
            <a:solidFill>
              <a:srgbClr val="D8F14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3200" dirty="0" smtClean="0">
                <a:solidFill>
                  <a:srgbClr val="FF0000"/>
                </a:solidFill>
                <a:latin typeface="Times New Roman" pitchFamily="18" charset="0"/>
              </a:rPr>
              <a:t>групповая</a:t>
            </a:r>
            <a:endParaRPr kumimoji="1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3071802" y="3857628"/>
            <a:ext cx="3857652" cy="2214578"/>
          </a:xfrm>
          <a:prstGeom prst="ellipse">
            <a:avLst/>
          </a:prstGeom>
          <a:solidFill>
            <a:srgbClr val="D8F141"/>
          </a:solidFill>
          <a:ln w="9525" cap="flat" cmpd="sng" algn="ctr">
            <a:solidFill>
              <a:srgbClr val="D8F14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8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800" dirty="0" smtClean="0">
                <a:solidFill>
                  <a:srgbClr val="FF0000"/>
                </a:solidFill>
                <a:latin typeface="Times New Roman" pitchFamily="18" charset="0"/>
              </a:rPr>
              <a:t>индивидуальная</a:t>
            </a:r>
            <a:endParaRPr kumimoji="1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Арка 9"/>
          <p:cNvSpPr/>
          <p:nvPr/>
        </p:nvSpPr>
        <p:spPr bwMode="auto">
          <a:xfrm>
            <a:off x="3929058" y="1357298"/>
            <a:ext cx="1785950" cy="1071570"/>
          </a:xfrm>
          <a:prstGeom prst="blockArc">
            <a:avLst/>
          </a:prstGeom>
          <a:solidFill>
            <a:srgbClr val="92D05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Арка 10"/>
          <p:cNvSpPr/>
          <p:nvPr/>
        </p:nvSpPr>
        <p:spPr bwMode="auto">
          <a:xfrm rot="13473735">
            <a:off x="1771749" y="3696683"/>
            <a:ext cx="1444510" cy="976512"/>
          </a:xfrm>
          <a:prstGeom prst="blockArc">
            <a:avLst/>
          </a:prstGeom>
          <a:solidFill>
            <a:srgbClr val="92D05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Арка 11"/>
          <p:cNvSpPr/>
          <p:nvPr/>
        </p:nvSpPr>
        <p:spPr bwMode="auto">
          <a:xfrm rot="7201381">
            <a:off x="6664608" y="3792800"/>
            <a:ext cx="1444510" cy="1046912"/>
          </a:xfrm>
          <a:prstGeom prst="blockArc">
            <a:avLst/>
          </a:prstGeom>
          <a:solidFill>
            <a:srgbClr val="92D05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работы: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370013" y="1500174"/>
            <a:ext cx="7772400" cy="4291026"/>
          </a:xfrm>
        </p:spPr>
        <p:txBody>
          <a:bodyPr/>
          <a:lstStyle/>
          <a:p>
            <a:r>
              <a:rPr lang="ru-RU" b="0" dirty="0" smtClean="0">
                <a:solidFill>
                  <a:srgbClr val="C00000"/>
                </a:solidFill>
                <a:latin typeface="+mj-lt"/>
              </a:rPr>
              <a:t>общие </a:t>
            </a:r>
            <a:r>
              <a:rPr lang="ru-RU" b="0" dirty="0">
                <a:solidFill>
                  <a:srgbClr val="C00000"/>
                </a:solidFill>
                <a:latin typeface="+mj-lt"/>
              </a:rPr>
              <a:t>и классные собрания </a:t>
            </a:r>
            <a:r>
              <a:rPr lang="ru-RU" b="0" dirty="0" smtClean="0">
                <a:solidFill>
                  <a:srgbClr val="C00000"/>
                </a:solidFill>
                <a:latin typeface="+mj-lt"/>
              </a:rPr>
              <a:t>родителей; </a:t>
            </a:r>
          </a:p>
          <a:p>
            <a:r>
              <a:rPr lang="ru-RU" b="0" dirty="0" smtClean="0">
                <a:solidFill>
                  <a:srgbClr val="C00000"/>
                </a:solidFill>
                <a:latin typeface="+mj-lt"/>
              </a:rPr>
              <a:t>коллективные </a:t>
            </a:r>
            <a:r>
              <a:rPr lang="ru-RU" b="0" dirty="0">
                <a:solidFill>
                  <a:srgbClr val="C00000"/>
                </a:solidFill>
                <a:latin typeface="+mj-lt"/>
              </a:rPr>
              <a:t>и индивидуальные </a:t>
            </a:r>
            <a:r>
              <a:rPr lang="ru-RU" b="0" dirty="0" smtClean="0">
                <a:solidFill>
                  <a:srgbClr val="C00000"/>
                </a:solidFill>
                <a:latin typeface="+mj-lt"/>
              </a:rPr>
              <a:t>консультации;</a:t>
            </a:r>
          </a:p>
          <a:p>
            <a:r>
              <a:rPr lang="ru-RU" b="0" dirty="0" smtClean="0">
                <a:solidFill>
                  <a:srgbClr val="C00000"/>
                </a:solidFill>
                <a:latin typeface="+mj-lt"/>
              </a:rPr>
              <a:t>беседы</a:t>
            </a:r>
            <a:r>
              <a:rPr lang="ru-RU" b="0" dirty="0">
                <a:solidFill>
                  <a:srgbClr val="C00000"/>
                </a:solidFill>
                <a:latin typeface="+mj-lt"/>
              </a:rPr>
              <a:t>, </a:t>
            </a:r>
            <a:endParaRPr lang="ru-RU" b="0" dirty="0" smtClean="0">
              <a:solidFill>
                <a:srgbClr val="C00000"/>
              </a:solidFill>
              <a:latin typeface="+mj-lt"/>
            </a:endParaRPr>
          </a:p>
          <a:p>
            <a:r>
              <a:rPr lang="ru-RU" b="0" dirty="0" smtClean="0">
                <a:solidFill>
                  <a:srgbClr val="C00000"/>
                </a:solidFill>
                <a:latin typeface="+mj-lt"/>
              </a:rPr>
              <a:t>лекции,</a:t>
            </a:r>
          </a:p>
          <a:p>
            <a:r>
              <a:rPr lang="ru-RU" b="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ru-RU" b="0" dirty="0">
                <a:solidFill>
                  <a:srgbClr val="C00000"/>
                </a:solidFill>
                <a:latin typeface="+mj-lt"/>
              </a:rPr>
              <a:t>конференции, </a:t>
            </a:r>
            <a:endParaRPr lang="ru-RU" b="0" dirty="0" smtClean="0">
              <a:solidFill>
                <a:srgbClr val="C00000"/>
              </a:solidFill>
              <a:latin typeface="+mj-lt"/>
            </a:endParaRPr>
          </a:p>
          <a:p>
            <a:r>
              <a:rPr lang="ru-RU" b="0" dirty="0" smtClean="0">
                <a:solidFill>
                  <a:srgbClr val="C00000"/>
                </a:solidFill>
                <a:latin typeface="+mj-lt"/>
              </a:rPr>
              <a:t>посещения </a:t>
            </a:r>
            <a:r>
              <a:rPr lang="ru-RU" b="0" dirty="0">
                <a:solidFill>
                  <a:srgbClr val="C00000"/>
                </a:solidFill>
                <a:latin typeface="+mj-lt"/>
              </a:rPr>
              <a:t>семей </a:t>
            </a:r>
            <a:r>
              <a:rPr lang="ru-RU" b="0" dirty="0" smtClean="0">
                <a:solidFill>
                  <a:srgbClr val="C00000"/>
                </a:solidFill>
                <a:latin typeface="+mj-lt"/>
              </a:rPr>
              <a:t>учащихся</a:t>
            </a:r>
            <a:endParaRPr lang="ru-RU" b="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keting Plan">
  <a:themeElements>
    <a:clrScheme name="Marketing Plan 2">
      <a:dk1>
        <a:srgbClr val="003366"/>
      </a:dk1>
      <a:lt1>
        <a:srgbClr val="CCECFF"/>
      </a:lt1>
      <a:dk2>
        <a:srgbClr val="4B3384"/>
      </a:dk2>
      <a:lt2>
        <a:srgbClr val="849CBB"/>
      </a:lt2>
      <a:accent1>
        <a:srgbClr val="90DBFF"/>
      </a:accent1>
      <a:accent2>
        <a:srgbClr val="99FFCC"/>
      </a:accent2>
      <a:accent3>
        <a:srgbClr val="E2F4FF"/>
      </a:accent3>
      <a:accent4>
        <a:srgbClr val="002A56"/>
      </a:accent4>
      <a:accent5>
        <a:srgbClr val="C6EAFF"/>
      </a:accent5>
      <a:accent6>
        <a:srgbClr val="8AE7B9"/>
      </a:accent6>
      <a:hlink>
        <a:srgbClr val="DFC0FF"/>
      </a:hlink>
      <a:folHlink>
        <a:srgbClr val="6DC5DE"/>
      </a:folHlink>
    </a:clrScheme>
    <a:fontScheme name="Marketing Pla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keting Pla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Взаимодействие классного руководителя с семьей при развитии коммуникативной</Template>
  <TotalTime>265</TotalTime>
  <Words>462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Marketing Plan</vt:lpstr>
      <vt:lpstr>Взаимодействие классного руководителя с родителями как условие успешного развития личности младшего школьника.</vt:lpstr>
      <vt:lpstr>Актуальность данной работы заключается в том, что проблема взаимодействия школы и семьи всегда была и остается в центре внимания. </vt:lpstr>
      <vt:lpstr>Задачи:</vt:lpstr>
      <vt:lpstr>Семья выполняет следующие важнейшие функции: </vt:lpstr>
      <vt:lpstr>Слайд 5</vt:lpstr>
      <vt:lpstr>Слайд 6</vt:lpstr>
      <vt:lpstr>Слайд 7</vt:lpstr>
      <vt:lpstr>Формы взаимодействия:</vt:lpstr>
      <vt:lpstr>Формы работы:</vt:lpstr>
      <vt:lpstr>Направления работы с коллективом родителей:</vt:lpstr>
      <vt:lpstr>Слайд 11</vt:lpstr>
      <vt:lpstr>Изучение эффективности функционирования работы школьного учреждения, классного руководителя и родительского комитета </vt:lpstr>
      <vt:lpstr>Изучение эффективности функционирования работы школьного учреждения, классного руководителя и родительского комитета </vt:lpstr>
      <vt:lpstr>Слайд 14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30</cp:revision>
  <dcterms:created xsi:type="dcterms:W3CDTF">2011-12-13T12:09:37Z</dcterms:created>
  <dcterms:modified xsi:type="dcterms:W3CDTF">2012-04-23T11:29:19Z</dcterms:modified>
</cp:coreProperties>
</file>