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73" r:id="rId4"/>
    <p:sldId id="264" r:id="rId5"/>
    <p:sldId id="274" r:id="rId6"/>
    <p:sldId id="275" r:id="rId7"/>
    <p:sldId id="276" r:id="rId8"/>
    <p:sldId id="265" r:id="rId9"/>
    <p:sldId id="266" r:id="rId10"/>
    <p:sldId id="270" r:id="rId11"/>
    <p:sldId id="269" r:id="rId12"/>
    <p:sldId id="267" r:id="rId13"/>
    <p:sldId id="268" r:id="rId14"/>
    <p:sldId id="272" r:id="rId15"/>
    <p:sldId id="258" r:id="rId16"/>
    <p:sldId id="259" r:id="rId17"/>
    <p:sldId id="260" r:id="rId18"/>
    <p:sldId id="261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7.xml"/><Relationship Id="rId7" Type="http://schemas.openxmlformats.org/officeDocument/2006/relationships/slide" Target="slide1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683568" y="2708920"/>
            <a:ext cx="1008063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Franklin Gothic Heavy"/>
              </a:rPr>
              <a:t>М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 rot="1003570">
            <a:off x="1804907" y="1898095"/>
            <a:ext cx="10080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Franklin Gothic Heavy"/>
              </a:rPr>
              <a:t>А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2483768" y="1484784"/>
            <a:ext cx="10080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Franklin Gothic Heavy"/>
              </a:rPr>
              <a:t>Т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 rot="-1223069">
            <a:off x="3335129" y="982998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Franklin Gothic Heavy"/>
              </a:rPr>
              <a:t>Е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4211960" y="980728"/>
            <a:ext cx="10080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Franklin Gothic Heavy"/>
              </a:rPr>
              <a:t>М</a:t>
            </a:r>
          </a:p>
        </p:txBody>
      </p:sp>
      <p:sp>
        <p:nvSpPr>
          <p:cNvPr id="34826" name="WordArt 10"/>
          <p:cNvSpPr>
            <a:spLocks noChangeArrowheads="1" noChangeShapeType="1" noTextEdit="1"/>
          </p:cNvSpPr>
          <p:nvPr/>
        </p:nvSpPr>
        <p:spPr bwMode="auto">
          <a:xfrm rot="1235486">
            <a:off x="4992257" y="1272145"/>
            <a:ext cx="10080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Franklin Gothic Heavy"/>
              </a:rPr>
              <a:t>А</a:t>
            </a:r>
          </a:p>
        </p:txBody>
      </p:sp>
      <p:sp>
        <p:nvSpPr>
          <p:cNvPr id="34827" name="WordArt 11"/>
          <p:cNvSpPr>
            <a:spLocks noChangeArrowheads="1" noChangeShapeType="1" noTextEdit="1"/>
          </p:cNvSpPr>
          <p:nvPr/>
        </p:nvSpPr>
        <p:spPr bwMode="auto">
          <a:xfrm>
            <a:off x="5724128" y="2204864"/>
            <a:ext cx="1008063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6600CC"/>
                    </a:gs>
                  </a:gsLst>
                  <a:lin ang="5400000" scaled="1"/>
                </a:gradFill>
                <a:latin typeface="Franklin Gothic Heavy"/>
              </a:rPr>
              <a:t>Т</a:t>
            </a:r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 rot="-1400115">
            <a:off x="6876202" y="1790211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Franklin Gothic Heavy"/>
              </a:rPr>
              <a:t>И</a:t>
            </a:r>
          </a:p>
        </p:txBody>
      </p:sp>
      <p:sp>
        <p:nvSpPr>
          <p:cNvPr id="34829" name="WordArt 13"/>
          <p:cNvSpPr>
            <a:spLocks noChangeArrowheads="1" noChangeShapeType="1" noTextEdit="1"/>
          </p:cNvSpPr>
          <p:nvPr/>
        </p:nvSpPr>
        <p:spPr bwMode="auto">
          <a:xfrm>
            <a:off x="7524328" y="2708920"/>
            <a:ext cx="1008062" cy="935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Franklin Gothic Heavy"/>
              </a:rPr>
              <a:t>К</a:t>
            </a:r>
          </a:p>
        </p:txBody>
      </p:sp>
      <p:sp>
        <p:nvSpPr>
          <p:cNvPr id="34830" name="WordArt 14"/>
          <p:cNvSpPr>
            <a:spLocks noChangeArrowheads="1" noChangeShapeType="1" noTextEdit="1"/>
          </p:cNvSpPr>
          <p:nvPr/>
        </p:nvSpPr>
        <p:spPr bwMode="auto">
          <a:xfrm rot="1324062">
            <a:off x="7997214" y="3656123"/>
            <a:ext cx="1008062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Franklin Gothic Heavy"/>
              </a:rPr>
              <a:t>А</a:t>
            </a:r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3275856" y="3645024"/>
            <a:ext cx="2232025" cy="2160588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1</a:t>
            </a:r>
          </a:p>
          <a:p>
            <a:pPr algn="ctr"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lgerian" pitchFamily="82" charset="0"/>
              </a:rPr>
              <a:t>класс</a:t>
            </a:r>
          </a:p>
        </p:txBody>
      </p:sp>
      <p:pic>
        <p:nvPicPr>
          <p:cNvPr id="34838" name="Picture 22" descr="J02329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228184" y="4149080"/>
            <a:ext cx="2016125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2" descr="J02329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01612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73061" name="Picture 5" descr="8EFB0A92"/>
          <p:cNvPicPr>
            <a:picLocks noChangeAspect="1" noChangeArrowheads="1"/>
          </p:cNvPicPr>
          <p:nvPr/>
        </p:nvPicPr>
        <p:blipFill>
          <a:blip r:embed="rId3" cstate="print"/>
          <a:srcRect l="37947" r="50090" b="21536"/>
          <a:stretch>
            <a:fillRect/>
          </a:stretch>
        </p:blipFill>
        <p:spPr bwMode="auto">
          <a:xfrm rot="12978939">
            <a:off x="4409078" y="382290"/>
            <a:ext cx="1219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2971800" y="1295400"/>
            <a:ext cx="2819400" cy="3810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H="1" flipV="1">
            <a:off x="609600" y="533400"/>
            <a:ext cx="175260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8064" y="1628800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87824" y="4581128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nimBg="1"/>
      <p:bldP spid="1730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2987824" y="1556792"/>
            <a:ext cx="2819400" cy="3810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H="1" flipV="1">
            <a:off x="3419872" y="1916832"/>
            <a:ext cx="2304256" cy="367240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139952" y="3284984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2843808" y="2492896"/>
            <a:ext cx="3024336" cy="208823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4211960" y="1556792"/>
            <a:ext cx="288032" cy="424847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nimBg="1"/>
      <p:bldP spid="173063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10" name="Line 6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 flipH="1">
            <a:off x="7239000" y="2286000"/>
            <a:ext cx="9144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7239000" y="2209800"/>
            <a:ext cx="8382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14" name="Oval 10"/>
          <p:cNvSpPr>
            <a:spLocks noChangeArrowheads="1"/>
          </p:cNvSpPr>
          <p:nvPr/>
        </p:nvSpPr>
        <p:spPr bwMode="auto">
          <a:xfrm>
            <a:off x="8001000" y="3733800"/>
            <a:ext cx="228600" cy="457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15" name="Oval 11"/>
          <p:cNvSpPr>
            <a:spLocks noChangeArrowheads="1"/>
          </p:cNvSpPr>
          <p:nvPr/>
        </p:nvSpPr>
        <p:spPr bwMode="auto">
          <a:xfrm>
            <a:off x="7162800" y="3810000"/>
            <a:ext cx="228600" cy="457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609600" y="2286000"/>
            <a:ext cx="8382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 flipH="1">
            <a:off x="609600" y="2209800"/>
            <a:ext cx="9144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5119" name="Oval 15"/>
          <p:cNvSpPr>
            <a:spLocks noChangeArrowheads="1"/>
          </p:cNvSpPr>
          <p:nvPr/>
        </p:nvSpPr>
        <p:spPr bwMode="auto">
          <a:xfrm>
            <a:off x="1295400" y="3810000"/>
            <a:ext cx="228600" cy="457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20" name="Oval 16"/>
          <p:cNvSpPr>
            <a:spLocks noChangeArrowheads="1"/>
          </p:cNvSpPr>
          <p:nvPr/>
        </p:nvSpPr>
        <p:spPr bwMode="auto">
          <a:xfrm>
            <a:off x="457200" y="3886200"/>
            <a:ext cx="228600" cy="4572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22" name="Oval 18"/>
          <p:cNvSpPr>
            <a:spLocks noChangeArrowheads="1"/>
          </p:cNvSpPr>
          <p:nvPr/>
        </p:nvSpPr>
        <p:spPr bwMode="auto">
          <a:xfrm>
            <a:off x="7467600" y="2895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5123" name="Oval 19"/>
          <p:cNvSpPr>
            <a:spLocks noChangeArrowheads="1"/>
          </p:cNvSpPr>
          <p:nvPr/>
        </p:nvSpPr>
        <p:spPr bwMode="auto">
          <a:xfrm>
            <a:off x="838200" y="2895600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0" grpId="0" animBg="1"/>
      <p:bldP spid="175112" grpId="0" animBg="1"/>
      <p:bldP spid="175112" grpId="1" animBg="1"/>
      <p:bldP spid="175113" grpId="0" animBg="1"/>
      <p:bldP spid="175113" grpId="1" animBg="1"/>
      <p:bldP spid="175114" grpId="0" animBg="1"/>
      <p:bldP spid="175114" grpId="1" animBg="1"/>
      <p:bldP spid="175115" grpId="0" animBg="1"/>
      <p:bldP spid="175115" grpId="1" animBg="1"/>
      <p:bldP spid="175117" grpId="0" animBg="1"/>
      <p:bldP spid="175117" grpId="1" animBg="1"/>
      <p:bldP spid="175118" grpId="0" animBg="1"/>
      <p:bldP spid="175118" grpId="1" animBg="1"/>
      <p:bldP spid="175119" grpId="0" animBg="1"/>
      <p:bldP spid="175119" grpId="1" animBg="1"/>
      <p:bldP spid="175120" grpId="0" animBg="1"/>
      <p:bldP spid="175120" grpId="1" animBg="1"/>
      <p:bldP spid="175122" grpId="0" animBg="1"/>
      <p:bldP spid="17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Line 6"/>
          <p:cNvSpPr>
            <a:spLocks noGrp="1" noChangeShapeType="1"/>
          </p:cNvSpPr>
          <p:nvPr>
            <p:ph idx="1"/>
          </p:nvPr>
        </p:nvSpPr>
        <p:spPr bwMode="auto">
          <a:xfrm flipV="1">
            <a:off x="2195736" y="4321696"/>
            <a:ext cx="4474840" cy="4340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Oval 19"/>
          <p:cNvSpPr>
            <a:spLocks noChangeArrowheads="1"/>
          </p:cNvSpPr>
          <p:nvPr/>
        </p:nvSpPr>
        <p:spPr bwMode="auto">
          <a:xfrm>
            <a:off x="1907704" y="4077072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6588224" y="4077072"/>
            <a:ext cx="3810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1619672" y="764704"/>
            <a:ext cx="4752528" cy="6424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55576" y="3212976"/>
            <a:ext cx="216024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547664" y="1340768"/>
            <a:ext cx="4752528" cy="6424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652120" y="3212976"/>
            <a:ext cx="216024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62075" y="285750"/>
            <a:ext cx="69135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6600">
                <a:solidFill>
                  <a:srgbClr val="FFFF00"/>
                </a:solidFill>
                <a:latin typeface="Arial" charset="0"/>
              </a:rPr>
              <a:t>Физкультминутка</a:t>
            </a: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1643063"/>
            <a:ext cx="4857750" cy="5030787"/>
          </a:xfrm>
          <a:prstGeom prst="rect">
            <a:avLst/>
          </a:prstGeom>
          <a:noFill/>
          <a:ln w="9525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335463" y="1404938"/>
            <a:ext cx="1841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9600">
              <a:latin typeface="Arial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192588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1835150" y="333375"/>
            <a:ext cx="4752975" cy="4392613"/>
          </a:xfrm>
          <a:prstGeom prst="ellipse">
            <a:avLst/>
          </a:prstGeom>
          <a:solidFill>
            <a:srgbClr val="A7FFA7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3635375" y="1196975"/>
            <a:ext cx="792163" cy="865188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2843213" y="2420938"/>
            <a:ext cx="865187" cy="865187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4643438" y="2420938"/>
            <a:ext cx="792162" cy="792162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27088" y="4602163"/>
            <a:ext cx="7200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3600" b="1">
                <a:solidFill>
                  <a:srgbClr val="FFFF00"/>
                </a:solidFill>
                <a:latin typeface="Arial" charset="0"/>
              </a:rPr>
              <a:t>Сколько точек в этом круге, столько раз поднимем руки.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11" grpId="0"/>
      <p:bldP spid="4112" grpId="0" animBg="1"/>
      <p:bldP spid="4118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00188" y="642938"/>
            <a:ext cx="6600825" cy="5521325"/>
            <a:chOff x="612" y="572"/>
            <a:chExt cx="2883" cy="2974"/>
          </a:xfrm>
        </p:grpSpPr>
        <p:sp>
          <p:nvSpPr>
            <p:cNvPr id="5125" name="Tree"/>
            <p:cNvSpPr>
              <a:spLocks noEditPoints="1" noChangeArrowheads="1"/>
            </p:cNvSpPr>
            <p:nvPr/>
          </p:nvSpPr>
          <p:spPr bwMode="auto">
            <a:xfrm>
              <a:off x="2381" y="2341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127" name="Tree"/>
            <p:cNvSpPr>
              <a:spLocks noEditPoints="1" noChangeArrowheads="1"/>
            </p:cNvSpPr>
            <p:nvPr/>
          </p:nvSpPr>
          <p:spPr bwMode="auto">
            <a:xfrm>
              <a:off x="2381" y="572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129" name="Tree"/>
            <p:cNvSpPr>
              <a:spLocks noEditPoints="1" noChangeArrowheads="1"/>
            </p:cNvSpPr>
            <p:nvPr/>
          </p:nvSpPr>
          <p:spPr bwMode="auto">
            <a:xfrm>
              <a:off x="748" y="2432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131" name="Tree"/>
            <p:cNvSpPr>
              <a:spLocks noEditPoints="1" noChangeArrowheads="1"/>
            </p:cNvSpPr>
            <p:nvPr/>
          </p:nvSpPr>
          <p:spPr bwMode="auto">
            <a:xfrm>
              <a:off x="612" y="572"/>
              <a:ext cx="1114" cy="1114"/>
            </a:xfrm>
            <a:custGeom>
              <a:avLst/>
              <a:gdLst>
                <a:gd name="G0" fmla="+- 0 0 0"/>
                <a:gd name="G1" fmla="*/ 18900 1 3"/>
                <a:gd name="G2" fmla="*/ 18900 2 3"/>
                <a:gd name="G3" fmla="+- 18900 0 0"/>
                <a:gd name="T0" fmla="*/ 10800 w 21600"/>
                <a:gd name="T1" fmla="*/ 0 h 21600"/>
                <a:gd name="T2" fmla="*/ 6171 w 21600"/>
                <a:gd name="T3" fmla="*/ 6300 h 21600"/>
                <a:gd name="T4" fmla="*/ 3086 w 21600"/>
                <a:gd name="T5" fmla="*/ 12600 h 21600"/>
                <a:gd name="T6" fmla="*/ 0 w 21600"/>
                <a:gd name="T7" fmla="*/ 18900 h 21600"/>
                <a:gd name="T8" fmla="*/ 15429 w 21600"/>
                <a:gd name="T9" fmla="*/ 6300 h 21600"/>
                <a:gd name="T10" fmla="*/ 18514 w 21600"/>
                <a:gd name="T11" fmla="*/ 12600 h 21600"/>
                <a:gd name="T12" fmla="*/ 21600 w 21600"/>
                <a:gd name="T13" fmla="*/ 18900 h 21600"/>
                <a:gd name="T14" fmla="*/ 17694720 60000 65536"/>
                <a:gd name="T15" fmla="*/ 11796480 60000 65536"/>
                <a:gd name="T16" fmla="*/ 11796480 60000 65536"/>
                <a:gd name="T17" fmla="*/ 11796480 60000 65536"/>
                <a:gd name="T18" fmla="*/ 0 60000 65536"/>
                <a:gd name="T19" fmla="*/ 0 60000 65536"/>
                <a:gd name="T20" fmla="*/ 0 60000 65536"/>
                <a:gd name="T21" fmla="*/ 761 w 21600"/>
                <a:gd name="T22" fmla="*/ 22454 h 21600"/>
                <a:gd name="T23" fmla="*/ 21069 w 21600"/>
                <a:gd name="T24" fmla="*/ 28282 h 2160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600" h="21600">
                  <a:moveTo>
                    <a:pt x="0" y="18900"/>
                  </a:moveTo>
                  <a:lnTo>
                    <a:pt x="9257" y="18900"/>
                  </a:lnTo>
                  <a:lnTo>
                    <a:pt x="9257" y="21600"/>
                  </a:lnTo>
                  <a:lnTo>
                    <a:pt x="12343" y="21600"/>
                  </a:lnTo>
                  <a:lnTo>
                    <a:pt x="12343" y="18900"/>
                  </a:lnTo>
                  <a:lnTo>
                    <a:pt x="21600" y="18900"/>
                  </a:lnTo>
                  <a:lnTo>
                    <a:pt x="12343" y="12600"/>
                  </a:lnTo>
                  <a:lnTo>
                    <a:pt x="18514" y="12600"/>
                  </a:lnTo>
                  <a:lnTo>
                    <a:pt x="12343" y="6300"/>
                  </a:lnTo>
                  <a:lnTo>
                    <a:pt x="15429" y="6300"/>
                  </a:lnTo>
                  <a:lnTo>
                    <a:pt x="10800" y="0"/>
                  </a:lnTo>
                  <a:lnTo>
                    <a:pt x="6171" y="6300"/>
                  </a:lnTo>
                  <a:lnTo>
                    <a:pt x="9257" y="6300"/>
                  </a:lnTo>
                  <a:lnTo>
                    <a:pt x="3086" y="12600"/>
                  </a:lnTo>
                  <a:lnTo>
                    <a:pt x="9257" y="12600"/>
                  </a:lnTo>
                  <a:close/>
                </a:path>
              </a:pathLst>
            </a:cu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755650" y="2808288"/>
            <a:ext cx="74882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3600" b="1">
                <a:solidFill>
                  <a:srgbClr val="FFFF00"/>
                </a:solidFill>
                <a:latin typeface="Arial" charset="0"/>
              </a:rPr>
              <a:t>Сколько елочек зеленых, столько сделаем поклонов!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24163" y="30892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827088" y="476250"/>
            <a:ext cx="5824537" cy="5715000"/>
            <a:chOff x="975" y="572"/>
            <a:chExt cx="2850" cy="2904"/>
          </a:xfrm>
        </p:grpSpPr>
        <p:sp>
          <p:nvSpPr>
            <p:cNvPr id="12293" name="Oval 7"/>
            <p:cNvSpPr>
              <a:spLocks noChangeArrowheads="1"/>
            </p:cNvSpPr>
            <p:nvPr/>
          </p:nvSpPr>
          <p:spPr bwMode="auto">
            <a:xfrm>
              <a:off x="975" y="572"/>
              <a:ext cx="998" cy="9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2294" name="Oval 9"/>
            <p:cNvSpPr>
              <a:spLocks noChangeArrowheads="1"/>
            </p:cNvSpPr>
            <p:nvPr/>
          </p:nvSpPr>
          <p:spPr bwMode="auto">
            <a:xfrm>
              <a:off x="2827" y="2314"/>
              <a:ext cx="998" cy="9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2295" name="Oval 10"/>
            <p:cNvSpPr>
              <a:spLocks noChangeArrowheads="1"/>
            </p:cNvSpPr>
            <p:nvPr/>
          </p:nvSpPr>
          <p:spPr bwMode="auto">
            <a:xfrm>
              <a:off x="1066" y="2478"/>
              <a:ext cx="998" cy="9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2296" name="Oval 11"/>
            <p:cNvSpPr>
              <a:spLocks noChangeArrowheads="1"/>
            </p:cNvSpPr>
            <p:nvPr/>
          </p:nvSpPr>
          <p:spPr bwMode="auto">
            <a:xfrm>
              <a:off x="2583" y="645"/>
              <a:ext cx="998" cy="998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77050" y="1268413"/>
            <a:ext cx="1857375" cy="17986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Arial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3850" y="2616200"/>
            <a:ext cx="6911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>
                <a:solidFill>
                  <a:srgbClr val="FFFF00"/>
                </a:solidFill>
                <a:latin typeface="Arial" charset="0"/>
              </a:rPr>
              <a:t>Сколько синеньких кружков, столько сделаем прыжков.</a:t>
            </a:r>
            <a:r>
              <a:rPr lang="ru-RU" sz="3600" b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8313" y="0"/>
            <a:ext cx="7872412" cy="5368925"/>
            <a:chOff x="315" y="405"/>
            <a:chExt cx="4959" cy="3382"/>
          </a:xfrm>
        </p:grpSpPr>
        <p:sp>
          <p:nvSpPr>
            <p:cNvPr id="14341" name="AutoShape 5"/>
            <p:cNvSpPr>
              <a:spLocks noChangeArrowheads="1"/>
            </p:cNvSpPr>
            <p:nvPr/>
          </p:nvSpPr>
          <p:spPr bwMode="auto">
            <a:xfrm>
              <a:off x="2835" y="2880"/>
              <a:ext cx="1179" cy="907"/>
            </a:xfrm>
            <a:custGeom>
              <a:avLst/>
              <a:gdLst>
                <a:gd name="T0" fmla="*/ 590 w 1179"/>
                <a:gd name="T1" fmla="*/ 0 h 907"/>
                <a:gd name="T2" fmla="*/ 0 w 1179"/>
                <a:gd name="T3" fmla="*/ 346 h 907"/>
                <a:gd name="T4" fmla="*/ 225 w 1179"/>
                <a:gd name="T5" fmla="*/ 907 h 907"/>
                <a:gd name="T6" fmla="*/ 954 w 1179"/>
                <a:gd name="T7" fmla="*/ 907 h 907"/>
                <a:gd name="T8" fmla="*/ 1179 w 1179"/>
                <a:gd name="T9" fmla="*/ 346 h 907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64 w 1179"/>
                <a:gd name="T16" fmla="*/ 346 h 907"/>
                <a:gd name="T17" fmla="*/ 815 w 1179"/>
                <a:gd name="T18" fmla="*/ 693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9" h="907">
                  <a:moveTo>
                    <a:pt x="0" y="346"/>
                  </a:moveTo>
                  <a:lnTo>
                    <a:pt x="450" y="346"/>
                  </a:lnTo>
                  <a:lnTo>
                    <a:pt x="590" y="0"/>
                  </a:lnTo>
                  <a:lnTo>
                    <a:pt x="729" y="346"/>
                  </a:lnTo>
                  <a:lnTo>
                    <a:pt x="1179" y="346"/>
                  </a:lnTo>
                  <a:lnTo>
                    <a:pt x="815" y="561"/>
                  </a:lnTo>
                  <a:lnTo>
                    <a:pt x="954" y="907"/>
                  </a:lnTo>
                  <a:lnTo>
                    <a:pt x="590" y="693"/>
                  </a:lnTo>
                  <a:lnTo>
                    <a:pt x="225" y="907"/>
                  </a:lnTo>
                  <a:lnTo>
                    <a:pt x="364" y="561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42" name="AutoShape 6"/>
            <p:cNvSpPr>
              <a:spLocks noChangeArrowheads="1"/>
            </p:cNvSpPr>
            <p:nvPr/>
          </p:nvSpPr>
          <p:spPr bwMode="auto">
            <a:xfrm>
              <a:off x="315" y="1890"/>
              <a:ext cx="1179" cy="907"/>
            </a:xfrm>
            <a:custGeom>
              <a:avLst/>
              <a:gdLst>
                <a:gd name="T0" fmla="*/ 590 w 1179"/>
                <a:gd name="T1" fmla="*/ 0 h 907"/>
                <a:gd name="T2" fmla="*/ 0 w 1179"/>
                <a:gd name="T3" fmla="*/ 346 h 907"/>
                <a:gd name="T4" fmla="*/ 225 w 1179"/>
                <a:gd name="T5" fmla="*/ 907 h 907"/>
                <a:gd name="T6" fmla="*/ 954 w 1179"/>
                <a:gd name="T7" fmla="*/ 907 h 907"/>
                <a:gd name="T8" fmla="*/ 1179 w 1179"/>
                <a:gd name="T9" fmla="*/ 346 h 907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64 w 1179"/>
                <a:gd name="T16" fmla="*/ 346 h 907"/>
                <a:gd name="T17" fmla="*/ 815 w 1179"/>
                <a:gd name="T18" fmla="*/ 693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9" h="907">
                  <a:moveTo>
                    <a:pt x="0" y="346"/>
                  </a:moveTo>
                  <a:lnTo>
                    <a:pt x="450" y="346"/>
                  </a:lnTo>
                  <a:lnTo>
                    <a:pt x="590" y="0"/>
                  </a:lnTo>
                  <a:lnTo>
                    <a:pt x="729" y="346"/>
                  </a:lnTo>
                  <a:lnTo>
                    <a:pt x="1179" y="346"/>
                  </a:lnTo>
                  <a:lnTo>
                    <a:pt x="815" y="561"/>
                  </a:lnTo>
                  <a:lnTo>
                    <a:pt x="954" y="907"/>
                  </a:lnTo>
                  <a:lnTo>
                    <a:pt x="590" y="693"/>
                  </a:lnTo>
                  <a:lnTo>
                    <a:pt x="225" y="907"/>
                  </a:lnTo>
                  <a:lnTo>
                    <a:pt x="364" y="561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14343" name="AutoShape 7"/>
            <p:cNvSpPr>
              <a:spLocks noChangeArrowheads="1"/>
            </p:cNvSpPr>
            <p:nvPr/>
          </p:nvSpPr>
          <p:spPr bwMode="auto">
            <a:xfrm>
              <a:off x="4095" y="1215"/>
              <a:ext cx="1179" cy="907"/>
            </a:xfrm>
            <a:custGeom>
              <a:avLst/>
              <a:gdLst>
                <a:gd name="T0" fmla="*/ 590 w 1179"/>
                <a:gd name="T1" fmla="*/ 0 h 907"/>
                <a:gd name="T2" fmla="*/ 0 w 1179"/>
                <a:gd name="T3" fmla="*/ 346 h 907"/>
                <a:gd name="T4" fmla="*/ 225 w 1179"/>
                <a:gd name="T5" fmla="*/ 907 h 907"/>
                <a:gd name="T6" fmla="*/ 954 w 1179"/>
                <a:gd name="T7" fmla="*/ 907 h 907"/>
                <a:gd name="T8" fmla="*/ 1179 w 1179"/>
                <a:gd name="T9" fmla="*/ 346 h 907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64 w 1179"/>
                <a:gd name="T16" fmla="*/ 346 h 907"/>
                <a:gd name="T17" fmla="*/ 815 w 1179"/>
                <a:gd name="T18" fmla="*/ 693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9" h="907">
                  <a:moveTo>
                    <a:pt x="0" y="346"/>
                  </a:moveTo>
                  <a:lnTo>
                    <a:pt x="450" y="346"/>
                  </a:lnTo>
                  <a:lnTo>
                    <a:pt x="590" y="0"/>
                  </a:lnTo>
                  <a:lnTo>
                    <a:pt x="729" y="346"/>
                  </a:lnTo>
                  <a:lnTo>
                    <a:pt x="1179" y="346"/>
                  </a:lnTo>
                  <a:lnTo>
                    <a:pt x="815" y="561"/>
                  </a:lnTo>
                  <a:lnTo>
                    <a:pt x="954" y="907"/>
                  </a:lnTo>
                  <a:lnTo>
                    <a:pt x="590" y="693"/>
                  </a:lnTo>
                  <a:lnTo>
                    <a:pt x="225" y="907"/>
                  </a:lnTo>
                  <a:lnTo>
                    <a:pt x="364" y="561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344" name="AutoShape 8"/>
            <p:cNvSpPr>
              <a:spLocks noChangeArrowheads="1"/>
            </p:cNvSpPr>
            <p:nvPr/>
          </p:nvSpPr>
          <p:spPr bwMode="auto">
            <a:xfrm>
              <a:off x="1890" y="405"/>
              <a:ext cx="1179" cy="907"/>
            </a:xfrm>
            <a:custGeom>
              <a:avLst/>
              <a:gdLst>
                <a:gd name="T0" fmla="*/ 590 w 1179"/>
                <a:gd name="T1" fmla="*/ 0 h 907"/>
                <a:gd name="T2" fmla="*/ 0 w 1179"/>
                <a:gd name="T3" fmla="*/ 346 h 907"/>
                <a:gd name="T4" fmla="*/ 225 w 1179"/>
                <a:gd name="T5" fmla="*/ 907 h 907"/>
                <a:gd name="T6" fmla="*/ 954 w 1179"/>
                <a:gd name="T7" fmla="*/ 907 h 907"/>
                <a:gd name="T8" fmla="*/ 1179 w 1179"/>
                <a:gd name="T9" fmla="*/ 346 h 907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364 w 1179"/>
                <a:gd name="T16" fmla="*/ 346 h 907"/>
                <a:gd name="T17" fmla="*/ 815 w 1179"/>
                <a:gd name="T18" fmla="*/ 693 h 9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9" h="907">
                  <a:moveTo>
                    <a:pt x="0" y="346"/>
                  </a:moveTo>
                  <a:lnTo>
                    <a:pt x="450" y="346"/>
                  </a:lnTo>
                  <a:lnTo>
                    <a:pt x="590" y="0"/>
                  </a:lnTo>
                  <a:lnTo>
                    <a:pt x="729" y="346"/>
                  </a:lnTo>
                  <a:lnTo>
                    <a:pt x="1179" y="346"/>
                  </a:lnTo>
                  <a:lnTo>
                    <a:pt x="815" y="561"/>
                  </a:lnTo>
                  <a:lnTo>
                    <a:pt x="954" y="907"/>
                  </a:lnTo>
                  <a:lnTo>
                    <a:pt x="590" y="693"/>
                  </a:lnTo>
                  <a:lnTo>
                    <a:pt x="225" y="907"/>
                  </a:lnTo>
                  <a:lnTo>
                    <a:pt x="364" y="561"/>
                  </a:ln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411413" y="2852738"/>
            <a:ext cx="65166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3600" b="1">
                <a:solidFill>
                  <a:srgbClr val="FFFF00"/>
                </a:solidFill>
                <a:latin typeface="Arial" charset="0"/>
              </a:rPr>
              <a:t>Хором звездочки считаем, Дружно вместе приседаем.</a:t>
            </a:r>
            <a:r>
              <a:rPr lang="ru-RU" sz="360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2"/>
          <p:cNvSpPr>
            <a:spLocks noChangeArrowheads="1"/>
          </p:cNvSpPr>
          <p:nvPr/>
        </p:nvSpPr>
        <p:spPr bwMode="auto">
          <a:xfrm>
            <a:off x="5292725" y="1557338"/>
            <a:ext cx="2736850" cy="2592387"/>
          </a:xfrm>
          <a:prstGeom prst="ellipse">
            <a:avLst/>
          </a:prstGeom>
          <a:noFill/>
          <a:ln w="2857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pic>
        <p:nvPicPr>
          <p:cNvPr id="26627" name="Picture 8" descr="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188913"/>
            <a:ext cx="1028700" cy="205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2492375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Г </a:t>
            </a:r>
            <a:r>
              <a:rPr lang="ru-RU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 </a:t>
            </a:r>
            <a:r>
              <a:rPr lang="ru-RU" sz="72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 </a:t>
            </a:r>
            <a:r>
              <a:rPr lang="ru-RU" sz="72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 </a:t>
            </a:r>
            <a:r>
              <a:rPr lang="ru-RU" sz="7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Е </a:t>
            </a:r>
            <a:r>
              <a:rPr lang="ru-RU" sz="7200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Т </a:t>
            </a:r>
            <a:r>
              <a:rPr lang="ru-RU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Р </a:t>
            </a:r>
            <a:r>
              <a:rPr lang="ru-RU" sz="72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И </a:t>
            </a:r>
            <a:r>
              <a:rPr lang="ru-RU" sz="72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Я</a:t>
            </a:r>
            <a:endParaRPr lang="ru-RU" sz="72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356100" y="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4716463" y="4149725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827088" y="620713"/>
            <a:ext cx="914400" cy="914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6659563" y="1557338"/>
            <a:ext cx="962025" cy="914400"/>
          </a:xfrm>
          <a:prstGeom prst="pentagon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3132138" y="1628775"/>
            <a:ext cx="1152525" cy="1079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867400" y="5589588"/>
            <a:ext cx="1800225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1835150" y="3860800"/>
            <a:ext cx="1214438" cy="1214438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2627313" y="5734050"/>
            <a:ext cx="1635125" cy="9144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7667625" y="4076700"/>
            <a:ext cx="914400" cy="1081088"/>
          </a:xfrm>
          <a:prstGeom prst="flowChartMagneticDisk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7" name="AutoShape 19"/>
          <p:cNvSpPr>
            <a:spLocks noChangeArrowheads="1"/>
          </p:cNvSpPr>
          <p:nvPr/>
        </p:nvSpPr>
        <p:spPr bwMode="auto">
          <a:xfrm>
            <a:off x="395288" y="5300663"/>
            <a:ext cx="962025" cy="914400"/>
          </a:xfrm>
          <a:prstGeom prst="star5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395288" y="4581525"/>
            <a:ext cx="1871662" cy="863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5" name="Freeform 27"/>
          <p:cNvSpPr>
            <a:spLocks/>
          </p:cNvSpPr>
          <p:nvPr/>
        </p:nvSpPr>
        <p:spPr bwMode="auto">
          <a:xfrm>
            <a:off x="5435600" y="1052513"/>
            <a:ext cx="1271588" cy="1657350"/>
          </a:xfrm>
          <a:custGeom>
            <a:avLst/>
            <a:gdLst>
              <a:gd name="T0" fmla="*/ 272 w 801"/>
              <a:gd name="T1" fmla="*/ 0 h 1044"/>
              <a:gd name="T2" fmla="*/ 771 w 801"/>
              <a:gd name="T3" fmla="*/ 91 h 1044"/>
              <a:gd name="T4" fmla="*/ 90 w 801"/>
              <a:gd name="T5" fmla="*/ 454 h 1044"/>
              <a:gd name="T6" fmla="*/ 635 w 801"/>
              <a:gd name="T7" fmla="*/ 635 h 1044"/>
              <a:gd name="T8" fmla="*/ 0 w 801"/>
              <a:gd name="T9" fmla="*/ 1044 h 10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1"/>
              <a:gd name="T16" fmla="*/ 0 h 1044"/>
              <a:gd name="T17" fmla="*/ 801 w 801"/>
              <a:gd name="T18" fmla="*/ 1044 h 10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1" h="1044">
                <a:moveTo>
                  <a:pt x="272" y="0"/>
                </a:moveTo>
                <a:cubicBezTo>
                  <a:pt x="536" y="7"/>
                  <a:pt x="801" y="15"/>
                  <a:pt x="771" y="91"/>
                </a:cubicBezTo>
                <a:cubicBezTo>
                  <a:pt x="741" y="167"/>
                  <a:pt x="113" y="363"/>
                  <a:pt x="90" y="454"/>
                </a:cubicBezTo>
                <a:cubicBezTo>
                  <a:pt x="67" y="545"/>
                  <a:pt x="650" y="537"/>
                  <a:pt x="635" y="635"/>
                </a:cubicBezTo>
                <a:cubicBezTo>
                  <a:pt x="620" y="733"/>
                  <a:pt x="106" y="976"/>
                  <a:pt x="0" y="1044"/>
                </a:cubicBezTo>
              </a:path>
            </a:pathLst>
          </a:custGeom>
          <a:noFill/>
          <a:ln w="762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484438" y="549275"/>
            <a:ext cx="1439862" cy="649288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6372225" y="3644900"/>
            <a:ext cx="0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19" name="Freeform 31"/>
          <p:cNvSpPr>
            <a:spLocks/>
          </p:cNvSpPr>
          <p:nvPr/>
        </p:nvSpPr>
        <p:spPr bwMode="auto">
          <a:xfrm>
            <a:off x="6372225" y="4437063"/>
            <a:ext cx="287338" cy="287337"/>
          </a:xfrm>
          <a:custGeom>
            <a:avLst/>
            <a:gdLst>
              <a:gd name="T0" fmla="*/ 0 w 181"/>
              <a:gd name="T1" fmla="*/ 0 h 181"/>
              <a:gd name="T2" fmla="*/ 136 w 181"/>
              <a:gd name="T3" fmla="*/ 45 h 181"/>
              <a:gd name="T4" fmla="*/ 181 w 181"/>
              <a:gd name="T5" fmla="*/ 181 h 181"/>
              <a:gd name="T6" fmla="*/ 0 60000 65536"/>
              <a:gd name="T7" fmla="*/ 0 60000 65536"/>
              <a:gd name="T8" fmla="*/ 0 60000 65536"/>
              <a:gd name="T9" fmla="*/ 0 w 181"/>
              <a:gd name="T10" fmla="*/ 0 h 181"/>
              <a:gd name="T11" fmla="*/ 181 w 181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" h="181">
                <a:moveTo>
                  <a:pt x="0" y="0"/>
                </a:moveTo>
                <a:cubicBezTo>
                  <a:pt x="53" y="7"/>
                  <a:pt x="106" y="15"/>
                  <a:pt x="136" y="45"/>
                </a:cubicBezTo>
                <a:cubicBezTo>
                  <a:pt x="166" y="75"/>
                  <a:pt x="173" y="128"/>
                  <a:pt x="181" y="181"/>
                </a:cubicBezTo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 sz="2400">
              <a:solidFill>
                <a:srgbClr val="72046A"/>
              </a:solidFill>
              <a:latin typeface="Arial" charset="0"/>
            </a:endParaRPr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2627313" y="188913"/>
            <a:ext cx="1439862" cy="649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V="1">
            <a:off x="2268538" y="4652963"/>
            <a:ext cx="1944687" cy="792162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>
            <a:off x="4211638" y="4652963"/>
            <a:ext cx="1152525" cy="1584325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6372225" y="4724400"/>
            <a:ext cx="12239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0" y="0"/>
            <a:ext cx="8964613" cy="25654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1000"/>
                            </p:stCondLst>
                            <p:childTnLst>
                              <p:par>
                                <p:cTn id="5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3000"/>
                            </p:stCondLst>
                            <p:childTnLst>
                              <p:par>
                                <p:cTn id="7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0"/>
                            </p:stCondLst>
                            <p:childTnLst>
                              <p:par>
                                <p:cTn id="9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7" grpId="0"/>
      <p:bldP spid="12298" grpId="0" animBg="1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12309" grpId="0" animBg="1"/>
      <p:bldP spid="12315" grpId="0" animBg="1"/>
      <p:bldP spid="12316" grpId="0" animBg="1"/>
      <p:bldP spid="12317" grpId="0" animBg="1"/>
      <p:bldP spid="12319" grpId="0" animBg="1"/>
      <p:bldP spid="12320" grpId="0" animBg="1"/>
      <p:bldP spid="12321" grpId="0" animBg="1"/>
      <p:bldP spid="12322" grpId="0" animBg="1"/>
      <p:bldP spid="12323" grpId="0" animBg="1"/>
      <p:bldP spid="123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979712" y="1700808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91880" y="1700808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4048" y="1700808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6216" y="1700808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907704" y="1556792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491880" y="1556792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076056" y="1556792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907704" y="3501008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5148064" y="3501008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563888" y="3501008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979712" y="5373216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635896" y="5373216"/>
            <a:ext cx="1503784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220072" y="5373216"/>
            <a:ext cx="1440160" cy="8384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979712" y="3645024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91880" y="3645024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588224" y="3717032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4048" y="3645024"/>
            <a:ext cx="0" cy="158417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11863" y="1268413"/>
            <a:ext cx="1582737" cy="936625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692275" y="1268413"/>
            <a:ext cx="1008063" cy="935037"/>
          </a:xfrm>
          <a:prstGeom prst="rect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132138" y="1268413"/>
            <a:ext cx="1081087" cy="935037"/>
          </a:xfrm>
          <a:prstGeom prst="octagon">
            <a:avLst>
              <a:gd name="adj" fmla="val 29287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5" name="AutoShap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643438" y="1196975"/>
            <a:ext cx="863600" cy="1009650"/>
          </a:xfrm>
          <a:prstGeom prst="cube">
            <a:avLst>
              <a:gd name="adj" fmla="val 250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Oval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859338" y="2420938"/>
            <a:ext cx="1368425" cy="13684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Oval 7">
            <a:hlinkClick r:id="" action="ppaction://noaction"/>
          </p:cNvPr>
          <p:cNvSpPr>
            <a:spLocks noChangeArrowheads="1"/>
          </p:cNvSpPr>
          <p:nvPr/>
        </p:nvSpPr>
        <p:spPr bwMode="auto">
          <a:xfrm rot="5400000">
            <a:off x="3130551" y="2638425"/>
            <a:ext cx="1441450" cy="100647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659563" y="2420938"/>
            <a:ext cx="1295400" cy="1439862"/>
          </a:xfrm>
          <a:prstGeom prst="diamond">
            <a:avLst/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title"/>
          </p:nvPr>
        </p:nvSpPr>
        <p:spPr>
          <a:xfrm>
            <a:off x="1835696" y="4725144"/>
            <a:ext cx="5400675" cy="1143000"/>
          </a:xfrm>
        </p:spPr>
        <p:txBody>
          <a:bodyPr/>
          <a:lstStyle/>
          <a:p>
            <a:r>
              <a:rPr lang="ru-RU" sz="3600" dirty="0">
                <a:solidFill>
                  <a:srgbClr val="FFFF00"/>
                </a:solidFill>
              </a:rPr>
              <a:t>НАЗОВИ ФИГУРЫ</a:t>
            </a:r>
          </a:p>
        </p:txBody>
      </p:sp>
      <p:pic>
        <p:nvPicPr>
          <p:cNvPr id="30730" name="Picture 10" descr="Kartinochki (8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3933825"/>
            <a:ext cx="1366837" cy="2781300"/>
          </a:xfrm>
          <a:prstGeom prst="rect">
            <a:avLst/>
          </a:prstGeom>
          <a:noFill/>
        </p:spPr>
      </p:pic>
      <p:pic>
        <p:nvPicPr>
          <p:cNvPr id="30731" name="Picture 11" descr="Kartinochki (10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388" y="4437063"/>
            <a:ext cx="1820862" cy="2133600"/>
          </a:xfrm>
          <a:prstGeom prst="rect">
            <a:avLst/>
          </a:prstGeom>
          <a:noFill/>
        </p:spPr>
      </p:pic>
      <p:sp>
        <p:nvSpPr>
          <p:cNvPr id="30732" name="AutoShape 1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763713" y="2565400"/>
            <a:ext cx="1223962" cy="1223963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Arial" charset="0"/>
            </a:endParaRPr>
          </a:p>
        </p:txBody>
      </p:sp>
      <p:sp>
        <p:nvSpPr>
          <p:cNvPr id="30733" name="AutoShape 13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12200" y="6497638"/>
            <a:ext cx="431800" cy="360362"/>
          </a:xfrm>
          <a:prstGeom prst="actionButtonHome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 animBg="1"/>
      <p:bldP spid="30726" grpId="0" animBg="1"/>
      <p:bldP spid="30727" grpId="0" animBg="1"/>
      <p:bldP spid="30728" grpId="0" animBg="1"/>
      <p:bldP spid="30729" grpId="0"/>
      <p:bldP spid="307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6" name="Овал 5"/>
          <p:cNvSpPr/>
          <p:nvPr/>
        </p:nvSpPr>
        <p:spPr>
          <a:xfrm>
            <a:off x="4139952" y="3284984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059832" y="836712"/>
            <a:ext cx="3960440" cy="273630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31520" y="2349305"/>
            <a:ext cx="1505243" cy="1561513"/>
          </a:xfrm>
          <a:custGeom>
            <a:avLst/>
            <a:gdLst>
              <a:gd name="connsiteX0" fmla="*/ 0 w 1505243"/>
              <a:gd name="connsiteY0" fmla="*/ 196947 h 1561513"/>
              <a:gd name="connsiteX1" fmla="*/ 28135 w 1505243"/>
              <a:gd name="connsiteY1" fmla="*/ 154744 h 1561513"/>
              <a:gd name="connsiteX2" fmla="*/ 168812 w 1505243"/>
              <a:gd name="connsiteY2" fmla="*/ 28135 h 1561513"/>
              <a:gd name="connsiteX3" fmla="*/ 281354 w 1505243"/>
              <a:gd name="connsiteY3" fmla="*/ 0 h 1561513"/>
              <a:gd name="connsiteX4" fmla="*/ 661182 w 1505243"/>
              <a:gd name="connsiteY4" fmla="*/ 84406 h 1561513"/>
              <a:gd name="connsiteX5" fmla="*/ 829994 w 1505243"/>
              <a:gd name="connsiteY5" fmla="*/ 140677 h 1561513"/>
              <a:gd name="connsiteX6" fmla="*/ 886265 w 1505243"/>
              <a:gd name="connsiteY6" fmla="*/ 182880 h 1561513"/>
              <a:gd name="connsiteX7" fmla="*/ 970671 w 1505243"/>
              <a:gd name="connsiteY7" fmla="*/ 309489 h 1561513"/>
              <a:gd name="connsiteX8" fmla="*/ 1012874 w 1505243"/>
              <a:gd name="connsiteY8" fmla="*/ 379827 h 1561513"/>
              <a:gd name="connsiteX9" fmla="*/ 1012874 w 1505243"/>
              <a:gd name="connsiteY9" fmla="*/ 633046 h 1561513"/>
              <a:gd name="connsiteX10" fmla="*/ 900332 w 1505243"/>
              <a:gd name="connsiteY10" fmla="*/ 759655 h 1561513"/>
              <a:gd name="connsiteX11" fmla="*/ 858129 w 1505243"/>
              <a:gd name="connsiteY11" fmla="*/ 815926 h 1561513"/>
              <a:gd name="connsiteX12" fmla="*/ 815926 w 1505243"/>
              <a:gd name="connsiteY12" fmla="*/ 844061 h 1561513"/>
              <a:gd name="connsiteX13" fmla="*/ 745588 w 1505243"/>
              <a:gd name="connsiteY13" fmla="*/ 900332 h 1561513"/>
              <a:gd name="connsiteX14" fmla="*/ 675249 w 1505243"/>
              <a:gd name="connsiteY14" fmla="*/ 984738 h 1561513"/>
              <a:gd name="connsiteX15" fmla="*/ 618978 w 1505243"/>
              <a:gd name="connsiteY15" fmla="*/ 1125415 h 1561513"/>
              <a:gd name="connsiteX16" fmla="*/ 661182 w 1505243"/>
              <a:gd name="connsiteY16" fmla="*/ 1280160 h 1561513"/>
              <a:gd name="connsiteX17" fmla="*/ 703385 w 1505243"/>
              <a:gd name="connsiteY17" fmla="*/ 1294227 h 1561513"/>
              <a:gd name="connsiteX18" fmla="*/ 759655 w 1505243"/>
              <a:gd name="connsiteY18" fmla="*/ 1336430 h 1561513"/>
              <a:gd name="connsiteX19" fmla="*/ 801858 w 1505243"/>
              <a:gd name="connsiteY19" fmla="*/ 1392701 h 1561513"/>
              <a:gd name="connsiteX20" fmla="*/ 829994 w 1505243"/>
              <a:gd name="connsiteY20" fmla="*/ 1434904 h 1561513"/>
              <a:gd name="connsiteX21" fmla="*/ 886265 w 1505243"/>
              <a:gd name="connsiteY21" fmla="*/ 1463040 h 1561513"/>
              <a:gd name="connsiteX22" fmla="*/ 928468 w 1505243"/>
              <a:gd name="connsiteY22" fmla="*/ 1491175 h 1561513"/>
              <a:gd name="connsiteX23" fmla="*/ 970671 w 1505243"/>
              <a:gd name="connsiteY23" fmla="*/ 1505243 h 1561513"/>
              <a:gd name="connsiteX24" fmla="*/ 1083212 w 1505243"/>
              <a:gd name="connsiteY24" fmla="*/ 1533378 h 1561513"/>
              <a:gd name="connsiteX25" fmla="*/ 1223889 w 1505243"/>
              <a:gd name="connsiteY25" fmla="*/ 1561513 h 1561513"/>
              <a:gd name="connsiteX26" fmla="*/ 1505243 w 1505243"/>
              <a:gd name="connsiteY26" fmla="*/ 1547446 h 156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5243" h="1561513">
                <a:moveTo>
                  <a:pt x="0" y="196947"/>
                </a:moveTo>
                <a:cubicBezTo>
                  <a:pt x="9378" y="182879"/>
                  <a:pt x="17132" y="167581"/>
                  <a:pt x="28135" y="154744"/>
                </a:cubicBezTo>
                <a:cubicBezTo>
                  <a:pt x="51814" y="127118"/>
                  <a:pt x="144781" y="40150"/>
                  <a:pt x="168812" y="28135"/>
                </a:cubicBezTo>
                <a:cubicBezTo>
                  <a:pt x="203398" y="10842"/>
                  <a:pt x="281354" y="0"/>
                  <a:pt x="281354" y="0"/>
                </a:cubicBezTo>
                <a:cubicBezTo>
                  <a:pt x="693547" y="65083"/>
                  <a:pt x="417397" y="3145"/>
                  <a:pt x="661182" y="84406"/>
                </a:cubicBezTo>
                <a:cubicBezTo>
                  <a:pt x="713688" y="101908"/>
                  <a:pt x="779923" y="112860"/>
                  <a:pt x="829994" y="140677"/>
                </a:cubicBezTo>
                <a:cubicBezTo>
                  <a:pt x="850490" y="152063"/>
                  <a:pt x="869686" y="166301"/>
                  <a:pt x="886265" y="182880"/>
                </a:cubicBezTo>
                <a:cubicBezTo>
                  <a:pt x="948832" y="245447"/>
                  <a:pt x="933859" y="243227"/>
                  <a:pt x="970671" y="309489"/>
                </a:cubicBezTo>
                <a:cubicBezTo>
                  <a:pt x="983950" y="333391"/>
                  <a:pt x="998806" y="356381"/>
                  <a:pt x="1012874" y="379827"/>
                </a:cubicBezTo>
                <a:cubicBezTo>
                  <a:pt x="1036972" y="476217"/>
                  <a:pt x="1048517" y="497603"/>
                  <a:pt x="1012874" y="633046"/>
                </a:cubicBezTo>
                <a:cubicBezTo>
                  <a:pt x="1005221" y="662129"/>
                  <a:pt x="920243" y="736900"/>
                  <a:pt x="900332" y="759655"/>
                </a:cubicBezTo>
                <a:cubicBezTo>
                  <a:pt x="884893" y="777300"/>
                  <a:pt x="874708" y="799347"/>
                  <a:pt x="858129" y="815926"/>
                </a:cubicBezTo>
                <a:cubicBezTo>
                  <a:pt x="846174" y="827881"/>
                  <a:pt x="829452" y="833917"/>
                  <a:pt x="815926" y="844061"/>
                </a:cubicBezTo>
                <a:cubicBezTo>
                  <a:pt x="791906" y="862076"/>
                  <a:pt x="766819" y="879101"/>
                  <a:pt x="745588" y="900332"/>
                </a:cubicBezTo>
                <a:cubicBezTo>
                  <a:pt x="719691" y="926229"/>
                  <a:pt x="696252" y="954734"/>
                  <a:pt x="675249" y="984738"/>
                </a:cubicBezTo>
                <a:cubicBezTo>
                  <a:pt x="648906" y="1022370"/>
                  <a:pt x="632454" y="1084988"/>
                  <a:pt x="618978" y="1125415"/>
                </a:cubicBezTo>
                <a:cubicBezTo>
                  <a:pt x="626071" y="1160881"/>
                  <a:pt x="641351" y="1252396"/>
                  <a:pt x="661182" y="1280160"/>
                </a:cubicBezTo>
                <a:cubicBezTo>
                  <a:pt x="669801" y="1292226"/>
                  <a:pt x="689317" y="1289538"/>
                  <a:pt x="703385" y="1294227"/>
                </a:cubicBezTo>
                <a:cubicBezTo>
                  <a:pt x="722142" y="1308295"/>
                  <a:pt x="743076" y="1319851"/>
                  <a:pt x="759655" y="1336430"/>
                </a:cubicBezTo>
                <a:cubicBezTo>
                  <a:pt x="776234" y="1353009"/>
                  <a:pt x="788230" y="1373622"/>
                  <a:pt x="801858" y="1392701"/>
                </a:cubicBezTo>
                <a:cubicBezTo>
                  <a:pt x="811685" y="1406459"/>
                  <a:pt x="817005" y="1424080"/>
                  <a:pt x="829994" y="1434904"/>
                </a:cubicBezTo>
                <a:cubicBezTo>
                  <a:pt x="846104" y="1448329"/>
                  <a:pt x="868057" y="1452635"/>
                  <a:pt x="886265" y="1463040"/>
                </a:cubicBezTo>
                <a:cubicBezTo>
                  <a:pt x="900945" y="1471428"/>
                  <a:pt x="913346" y="1483614"/>
                  <a:pt x="928468" y="1491175"/>
                </a:cubicBezTo>
                <a:cubicBezTo>
                  <a:pt x="941731" y="1497807"/>
                  <a:pt x="956365" y="1501341"/>
                  <a:pt x="970671" y="1505243"/>
                </a:cubicBezTo>
                <a:cubicBezTo>
                  <a:pt x="1007977" y="1515417"/>
                  <a:pt x="1046528" y="1521150"/>
                  <a:pt x="1083212" y="1533378"/>
                </a:cubicBezTo>
                <a:cubicBezTo>
                  <a:pt x="1156871" y="1557932"/>
                  <a:pt x="1110735" y="1545349"/>
                  <a:pt x="1223889" y="1561513"/>
                </a:cubicBezTo>
                <a:cubicBezTo>
                  <a:pt x="1458299" y="1545886"/>
                  <a:pt x="1364410" y="1547446"/>
                  <a:pt x="1505243" y="1547446"/>
                </a:cubicBezTo>
              </a:path>
            </a:pathLst>
          </a:custGeom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6" name="Овал 5"/>
          <p:cNvSpPr/>
          <p:nvPr/>
        </p:nvSpPr>
        <p:spPr>
          <a:xfrm>
            <a:off x="4139952" y="3284984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059832" y="836712"/>
            <a:ext cx="3960440" cy="273630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31520" y="2349305"/>
            <a:ext cx="1505243" cy="1561513"/>
          </a:xfrm>
          <a:custGeom>
            <a:avLst/>
            <a:gdLst>
              <a:gd name="connsiteX0" fmla="*/ 0 w 1505243"/>
              <a:gd name="connsiteY0" fmla="*/ 196947 h 1561513"/>
              <a:gd name="connsiteX1" fmla="*/ 28135 w 1505243"/>
              <a:gd name="connsiteY1" fmla="*/ 154744 h 1561513"/>
              <a:gd name="connsiteX2" fmla="*/ 168812 w 1505243"/>
              <a:gd name="connsiteY2" fmla="*/ 28135 h 1561513"/>
              <a:gd name="connsiteX3" fmla="*/ 281354 w 1505243"/>
              <a:gd name="connsiteY3" fmla="*/ 0 h 1561513"/>
              <a:gd name="connsiteX4" fmla="*/ 661182 w 1505243"/>
              <a:gd name="connsiteY4" fmla="*/ 84406 h 1561513"/>
              <a:gd name="connsiteX5" fmla="*/ 829994 w 1505243"/>
              <a:gd name="connsiteY5" fmla="*/ 140677 h 1561513"/>
              <a:gd name="connsiteX6" fmla="*/ 886265 w 1505243"/>
              <a:gd name="connsiteY6" fmla="*/ 182880 h 1561513"/>
              <a:gd name="connsiteX7" fmla="*/ 970671 w 1505243"/>
              <a:gd name="connsiteY7" fmla="*/ 309489 h 1561513"/>
              <a:gd name="connsiteX8" fmla="*/ 1012874 w 1505243"/>
              <a:gd name="connsiteY8" fmla="*/ 379827 h 1561513"/>
              <a:gd name="connsiteX9" fmla="*/ 1012874 w 1505243"/>
              <a:gd name="connsiteY9" fmla="*/ 633046 h 1561513"/>
              <a:gd name="connsiteX10" fmla="*/ 900332 w 1505243"/>
              <a:gd name="connsiteY10" fmla="*/ 759655 h 1561513"/>
              <a:gd name="connsiteX11" fmla="*/ 858129 w 1505243"/>
              <a:gd name="connsiteY11" fmla="*/ 815926 h 1561513"/>
              <a:gd name="connsiteX12" fmla="*/ 815926 w 1505243"/>
              <a:gd name="connsiteY12" fmla="*/ 844061 h 1561513"/>
              <a:gd name="connsiteX13" fmla="*/ 745588 w 1505243"/>
              <a:gd name="connsiteY13" fmla="*/ 900332 h 1561513"/>
              <a:gd name="connsiteX14" fmla="*/ 675249 w 1505243"/>
              <a:gd name="connsiteY14" fmla="*/ 984738 h 1561513"/>
              <a:gd name="connsiteX15" fmla="*/ 618978 w 1505243"/>
              <a:gd name="connsiteY15" fmla="*/ 1125415 h 1561513"/>
              <a:gd name="connsiteX16" fmla="*/ 661182 w 1505243"/>
              <a:gd name="connsiteY16" fmla="*/ 1280160 h 1561513"/>
              <a:gd name="connsiteX17" fmla="*/ 703385 w 1505243"/>
              <a:gd name="connsiteY17" fmla="*/ 1294227 h 1561513"/>
              <a:gd name="connsiteX18" fmla="*/ 759655 w 1505243"/>
              <a:gd name="connsiteY18" fmla="*/ 1336430 h 1561513"/>
              <a:gd name="connsiteX19" fmla="*/ 801858 w 1505243"/>
              <a:gd name="connsiteY19" fmla="*/ 1392701 h 1561513"/>
              <a:gd name="connsiteX20" fmla="*/ 829994 w 1505243"/>
              <a:gd name="connsiteY20" fmla="*/ 1434904 h 1561513"/>
              <a:gd name="connsiteX21" fmla="*/ 886265 w 1505243"/>
              <a:gd name="connsiteY21" fmla="*/ 1463040 h 1561513"/>
              <a:gd name="connsiteX22" fmla="*/ 928468 w 1505243"/>
              <a:gd name="connsiteY22" fmla="*/ 1491175 h 1561513"/>
              <a:gd name="connsiteX23" fmla="*/ 970671 w 1505243"/>
              <a:gd name="connsiteY23" fmla="*/ 1505243 h 1561513"/>
              <a:gd name="connsiteX24" fmla="*/ 1083212 w 1505243"/>
              <a:gd name="connsiteY24" fmla="*/ 1533378 h 1561513"/>
              <a:gd name="connsiteX25" fmla="*/ 1223889 w 1505243"/>
              <a:gd name="connsiteY25" fmla="*/ 1561513 h 1561513"/>
              <a:gd name="connsiteX26" fmla="*/ 1505243 w 1505243"/>
              <a:gd name="connsiteY26" fmla="*/ 1547446 h 156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5243" h="1561513">
                <a:moveTo>
                  <a:pt x="0" y="196947"/>
                </a:moveTo>
                <a:cubicBezTo>
                  <a:pt x="9378" y="182879"/>
                  <a:pt x="17132" y="167581"/>
                  <a:pt x="28135" y="154744"/>
                </a:cubicBezTo>
                <a:cubicBezTo>
                  <a:pt x="51814" y="127118"/>
                  <a:pt x="144781" y="40150"/>
                  <a:pt x="168812" y="28135"/>
                </a:cubicBezTo>
                <a:cubicBezTo>
                  <a:pt x="203398" y="10842"/>
                  <a:pt x="281354" y="0"/>
                  <a:pt x="281354" y="0"/>
                </a:cubicBezTo>
                <a:cubicBezTo>
                  <a:pt x="693547" y="65083"/>
                  <a:pt x="417397" y="3145"/>
                  <a:pt x="661182" y="84406"/>
                </a:cubicBezTo>
                <a:cubicBezTo>
                  <a:pt x="713688" y="101908"/>
                  <a:pt x="779923" y="112860"/>
                  <a:pt x="829994" y="140677"/>
                </a:cubicBezTo>
                <a:cubicBezTo>
                  <a:pt x="850490" y="152063"/>
                  <a:pt x="869686" y="166301"/>
                  <a:pt x="886265" y="182880"/>
                </a:cubicBezTo>
                <a:cubicBezTo>
                  <a:pt x="948832" y="245447"/>
                  <a:pt x="933859" y="243227"/>
                  <a:pt x="970671" y="309489"/>
                </a:cubicBezTo>
                <a:cubicBezTo>
                  <a:pt x="983950" y="333391"/>
                  <a:pt x="998806" y="356381"/>
                  <a:pt x="1012874" y="379827"/>
                </a:cubicBezTo>
                <a:cubicBezTo>
                  <a:pt x="1036972" y="476217"/>
                  <a:pt x="1048517" y="497603"/>
                  <a:pt x="1012874" y="633046"/>
                </a:cubicBezTo>
                <a:cubicBezTo>
                  <a:pt x="1005221" y="662129"/>
                  <a:pt x="920243" y="736900"/>
                  <a:pt x="900332" y="759655"/>
                </a:cubicBezTo>
                <a:cubicBezTo>
                  <a:pt x="884893" y="777300"/>
                  <a:pt x="874708" y="799347"/>
                  <a:pt x="858129" y="815926"/>
                </a:cubicBezTo>
                <a:cubicBezTo>
                  <a:pt x="846174" y="827881"/>
                  <a:pt x="829452" y="833917"/>
                  <a:pt x="815926" y="844061"/>
                </a:cubicBezTo>
                <a:cubicBezTo>
                  <a:pt x="791906" y="862076"/>
                  <a:pt x="766819" y="879101"/>
                  <a:pt x="745588" y="900332"/>
                </a:cubicBezTo>
                <a:cubicBezTo>
                  <a:pt x="719691" y="926229"/>
                  <a:pt x="696252" y="954734"/>
                  <a:pt x="675249" y="984738"/>
                </a:cubicBezTo>
                <a:cubicBezTo>
                  <a:pt x="648906" y="1022370"/>
                  <a:pt x="632454" y="1084988"/>
                  <a:pt x="618978" y="1125415"/>
                </a:cubicBezTo>
                <a:cubicBezTo>
                  <a:pt x="626071" y="1160881"/>
                  <a:pt x="641351" y="1252396"/>
                  <a:pt x="661182" y="1280160"/>
                </a:cubicBezTo>
                <a:cubicBezTo>
                  <a:pt x="669801" y="1292226"/>
                  <a:pt x="689317" y="1289538"/>
                  <a:pt x="703385" y="1294227"/>
                </a:cubicBezTo>
                <a:cubicBezTo>
                  <a:pt x="722142" y="1308295"/>
                  <a:pt x="743076" y="1319851"/>
                  <a:pt x="759655" y="1336430"/>
                </a:cubicBezTo>
                <a:cubicBezTo>
                  <a:pt x="776234" y="1353009"/>
                  <a:pt x="788230" y="1373622"/>
                  <a:pt x="801858" y="1392701"/>
                </a:cubicBezTo>
                <a:cubicBezTo>
                  <a:pt x="811685" y="1406459"/>
                  <a:pt x="817005" y="1424080"/>
                  <a:pt x="829994" y="1434904"/>
                </a:cubicBezTo>
                <a:cubicBezTo>
                  <a:pt x="846104" y="1448329"/>
                  <a:pt x="868057" y="1452635"/>
                  <a:pt x="886265" y="1463040"/>
                </a:cubicBezTo>
                <a:cubicBezTo>
                  <a:pt x="900945" y="1471428"/>
                  <a:pt x="913346" y="1483614"/>
                  <a:pt x="928468" y="1491175"/>
                </a:cubicBezTo>
                <a:cubicBezTo>
                  <a:pt x="941731" y="1497807"/>
                  <a:pt x="956365" y="1501341"/>
                  <a:pt x="970671" y="1505243"/>
                </a:cubicBezTo>
                <a:cubicBezTo>
                  <a:pt x="1007977" y="1515417"/>
                  <a:pt x="1046528" y="1521150"/>
                  <a:pt x="1083212" y="1533378"/>
                </a:cubicBezTo>
                <a:cubicBezTo>
                  <a:pt x="1156871" y="1557932"/>
                  <a:pt x="1110735" y="1545349"/>
                  <a:pt x="1223889" y="1561513"/>
                </a:cubicBezTo>
                <a:cubicBezTo>
                  <a:pt x="1458299" y="1545886"/>
                  <a:pt x="1364410" y="1547446"/>
                  <a:pt x="1505243" y="1547446"/>
                </a:cubicBezTo>
              </a:path>
            </a:pathLst>
          </a:custGeom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84 -0.37766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6" name="Овал 5"/>
          <p:cNvSpPr/>
          <p:nvPr/>
        </p:nvSpPr>
        <p:spPr>
          <a:xfrm>
            <a:off x="4139952" y="3284984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059832" y="836712"/>
            <a:ext cx="3960440" cy="2736304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31520" y="2349305"/>
            <a:ext cx="1505243" cy="1561513"/>
          </a:xfrm>
          <a:custGeom>
            <a:avLst/>
            <a:gdLst>
              <a:gd name="connsiteX0" fmla="*/ 0 w 1505243"/>
              <a:gd name="connsiteY0" fmla="*/ 196947 h 1561513"/>
              <a:gd name="connsiteX1" fmla="*/ 28135 w 1505243"/>
              <a:gd name="connsiteY1" fmla="*/ 154744 h 1561513"/>
              <a:gd name="connsiteX2" fmla="*/ 168812 w 1505243"/>
              <a:gd name="connsiteY2" fmla="*/ 28135 h 1561513"/>
              <a:gd name="connsiteX3" fmla="*/ 281354 w 1505243"/>
              <a:gd name="connsiteY3" fmla="*/ 0 h 1561513"/>
              <a:gd name="connsiteX4" fmla="*/ 661182 w 1505243"/>
              <a:gd name="connsiteY4" fmla="*/ 84406 h 1561513"/>
              <a:gd name="connsiteX5" fmla="*/ 829994 w 1505243"/>
              <a:gd name="connsiteY5" fmla="*/ 140677 h 1561513"/>
              <a:gd name="connsiteX6" fmla="*/ 886265 w 1505243"/>
              <a:gd name="connsiteY6" fmla="*/ 182880 h 1561513"/>
              <a:gd name="connsiteX7" fmla="*/ 970671 w 1505243"/>
              <a:gd name="connsiteY7" fmla="*/ 309489 h 1561513"/>
              <a:gd name="connsiteX8" fmla="*/ 1012874 w 1505243"/>
              <a:gd name="connsiteY8" fmla="*/ 379827 h 1561513"/>
              <a:gd name="connsiteX9" fmla="*/ 1012874 w 1505243"/>
              <a:gd name="connsiteY9" fmla="*/ 633046 h 1561513"/>
              <a:gd name="connsiteX10" fmla="*/ 900332 w 1505243"/>
              <a:gd name="connsiteY10" fmla="*/ 759655 h 1561513"/>
              <a:gd name="connsiteX11" fmla="*/ 858129 w 1505243"/>
              <a:gd name="connsiteY11" fmla="*/ 815926 h 1561513"/>
              <a:gd name="connsiteX12" fmla="*/ 815926 w 1505243"/>
              <a:gd name="connsiteY12" fmla="*/ 844061 h 1561513"/>
              <a:gd name="connsiteX13" fmla="*/ 745588 w 1505243"/>
              <a:gd name="connsiteY13" fmla="*/ 900332 h 1561513"/>
              <a:gd name="connsiteX14" fmla="*/ 675249 w 1505243"/>
              <a:gd name="connsiteY14" fmla="*/ 984738 h 1561513"/>
              <a:gd name="connsiteX15" fmla="*/ 618978 w 1505243"/>
              <a:gd name="connsiteY15" fmla="*/ 1125415 h 1561513"/>
              <a:gd name="connsiteX16" fmla="*/ 661182 w 1505243"/>
              <a:gd name="connsiteY16" fmla="*/ 1280160 h 1561513"/>
              <a:gd name="connsiteX17" fmla="*/ 703385 w 1505243"/>
              <a:gd name="connsiteY17" fmla="*/ 1294227 h 1561513"/>
              <a:gd name="connsiteX18" fmla="*/ 759655 w 1505243"/>
              <a:gd name="connsiteY18" fmla="*/ 1336430 h 1561513"/>
              <a:gd name="connsiteX19" fmla="*/ 801858 w 1505243"/>
              <a:gd name="connsiteY19" fmla="*/ 1392701 h 1561513"/>
              <a:gd name="connsiteX20" fmla="*/ 829994 w 1505243"/>
              <a:gd name="connsiteY20" fmla="*/ 1434904 h 1561513"/>
              <a:gd name="connsiteX21" fmla="*/ 886265 w 1505243"/>
              <a:gd name="connsiteY21" fmla="*/ 1463040 h 1561513"/>
              <a:gd name="connsiteX22" fmla="*/ 928468 w 1505243"/>
              <a:gd name="connsiteY22" fmla="*/ 1491175 h 1561513"/>
              <a:gd name="connsiteX23" fmla="*/ 970671 w 1505243"/>
              <a:gd name="connsiteY23" fmla="*/ 1505243 h 1561513"/>
              <a:gd name="connsiteX24" fmla="*/ 1083212 w 1505243"/>
              <a:gd name="connsiteY24" fmla="*/ 1533378 h 1561513"/>
              <a:gd name="connsiteX25" fmla="*/ 1223889 w 1505243"/>
              <a:gd name="connsiteY25" fmla="*/ 1561513 h 1561513"/>
              <a:gd name="connsiteX26" fmla="*/ 1505243 w 1505243"/>
              <a:gd name="connsiteY26" fmla="*/ 1547446 h 156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5243" h="1561513">
                <a:moveTo>
                  <a:pt x="0" y="196947"/>
                </a:moveTo>
                <a:cubicBezTo>
                  <a:pt x="9378" y="182879"/>
                  <a:pt x="17132" y="167581"/>
                  <a:pt x="28135" y="154744"/>
                </a:cubicBezTo>
                <a:cubicBezTo>
                  <a:pt x="51814" y="127118"/>
                  <a:pt x="144781" y="40150"/>
                  <a:pt x="168812" y="28135"/>
                </a:cubicBezTo>
                <a:cubicBezTo>
                  <a:pt x="203398" y="10842"/>
                  <a:pt x="281354" y="0"/>
                  <a:pt x="281354" y="0"/>
                </a:cubicBezTo>
                <a:cubicBezTo>
                  <a:pt x="693547" y="65083"/>
                  <a:pt x="417397" y="3145"/>
                  <a:pt x="661182" y="84406"/>
                </a:cubicBezTo>
                <a:cubicBezTo>
                  <a:pt x="713688" y="101908"/>
                  <a:pt x="779923" y="112860"/>
                  <a:pt x="829994" y="140677"/>
                </a:cubicBezTo>
                <a:cubicBezTo>
                  <a:pt x="850490" y="152063"/>
                  <a:pt x="869686" y="166301"/>
                  <a:pt x="886265" y="182880"/>
                </a:cubicBezTo>
                <a:cubicBezTo>
                  <a:pt x="948832" y="245447"/>
                  <a:pt x="933859" y="243227"/>
                  <a:pt x="970671" y="309489"/>
                </a:cubicBezTo>
                <a:cubicBezTo>
                  <a:pt x="983950" y="333391"/>
                  <a:pt x="998806" y="356381"/>
                  <a:pt x="1012874" y="379827"/>
                </a:cubicBezTo>
                <a:cubicBezTo>
                  <a:pt x="1036972" y="476217"/>
                  <a:pt x="1048517" y="497603"/>
                  <a:pt x="1012874" y="633046"/>
                </a:cubicBezTo>
                <a:cubicBezTo>
                  <a:pt x="1005221" y="662129"/>
                  <a:pt x="920243" y="736900"/>
                  <a:pt x="900332" y="759655"/>
                </a:cubicBezTo>
                <a:cubicBezTo>
                  <a:pt x="884893" y="777300"/>
                  <a:pt x="874708" y="799347"/>
                  <a:pt x="858129" y="815926"/>
                </a:cubicBezTo>
                <a:cubicBezTo>
                  <a:pt x="846174" y="827881"/>
                  <a:pt x="829452" y="833917"/>
                  <a:pt x="815926" y="844061"/>
                </a:cubicBezTo>
                <a:cubicBezTo>
                  <a:pt x="791906" y="862076"/>
                  <a:pt x="766819" y="879101"/>
                  <a:pt x="745588" y="900332"/>
                </a:cubicBezTo>
                <a:cubicBezTo>
                  <a:pt x="719691" y="926229"/>
                  <a:pt x="696252" y="954734"/>
                  <a:pt x="675249" y="984738"/>
                </a:cubicBezTo>
                <a:cubicBezTo>
                  <a:pt x="648906" y="1022370"/>
                  <a:pt x="632454" y="1084988"/>
                  <a:pt x="618978" y="1125415"/>
                </a:cubicBezTo>
                <a:cubicBezTo>
                  <a:pt x="626071" y="1160881"/>
                  <a:pt x="641351" y="1252396"/>
                  <a:pt x="661182" y="1280160"/>
                </a:cubicBezTo>
                <a:cubicBezTo>
                  <a:pt x="669801" y="1292226"/>
                  <a:pt x="689317" y="1289538"/>
                  <a:pt x="703385" y="1294227"/>
                </a:cubicBezTo>
                <a:cubicBezTo>
                  <a:pt x="722142" y="1308295"/>
                  <a:pt x="743076" y="1319851"/>
                  <a:pt x="759655" y="1336430"/>
                </a:cubicBezTo>
                <a:cubicBezTo>
                  <a:pt x="776234" y="1353009"/>
                  <a:pt x="788230" y="1373622"/>
                  <a:pt x="801858" y="1392701"/>
                </a:cubicBezTo>
                <a:cubicBezTo>
                  <a:pt x="811685" y="1406459"/>
                  <a:pt x="817005" y="1424080"/>
                  <a:pt x="829994" y="1434904"/>
                </a:cubicBezTo>
                <a:cubicBezTo>
                  <a:pt x="846104" y="1448329"/>
                  <a:pt x="868057" y="1452635"/>
                  <a:pt x="886265" y="1463040"/>
                </a:cubicBezTo>
                <a:cubicBezTo>
                  <a:pt x="900945" y="1471428"/>
                  <a:pt x="913346" y="1483614"/>
                  <a:pt x="928468" y="1491175"/>
                </a:cubicBezTo>
                <a:cubicBezTo>
                  <a:pt x="941731" y="1497807"/>
                  <a:pt x="956365" y="1501341"/>
                  <a:pt x="970671" y="1505243"/>
                </a:cubicBezTo>
                <a:cubicBezTo>
                  <a:pt x="1007977" y="1515417"/>
                  <a:pt x="1046528" y="1521150"/>
                  <a:pt x="1083212" y="1533378"/>
                </a:cubicBezTo>
                <a:cubicBezTo>
                  <a:pt x="1156871" y="1557932"/>
                  <a:pt x="1110735" y="1545349"/>
                  <a:pt x="1223889" y="1561513"/>
                </a:cubicBezTo>
                <a:cubicBezTo>
                  <a:pt x="1458299" y="1545886"/>
                  <a:pt x="1364410" y="1547446"/>
                  <a:pt x="1505243" y="1547446"/>
                </a:cubicBezTo>
              </a:path>
            </a:pathLst>
          </a:custGeom>
          <a:ln w="1047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3284984"/>
            <a:ext cx="432048" cy="43204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84 -0.37766 " pathEditMode="relative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757 0 " pathEditMode="relative" ptsTypes="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762000" y="541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438400" y="541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6096000" y="8382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6324600" y="2209800"/>
            <a:ext cx="76200" cy="76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Freeform 18"/>
          <p:cNvSpPr>
            <a:spLocks/>
          </p:cNvSpPr>
          <p:nvPr/>
        </p:nvSpPr>
        <p:spPr bwMode="auto">
          <a:xfrm>
            <a:off x="2590800" y="990600"/>
            <a:ext cx="1785938" cy="1481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2" y="147"/>
              </a:cxn>
              <a:cxn ang="0">
                <a:pos x="165" y="256"/>
              </a:cxn>
              <a:cxn ang="0">
                <a:pos x="220" y="275"/>
              </a:cxn>
              <a:cxn ang="0">
                <a:pos x="275" y="311"/>
              </a:cxn>
              <a:cxn ang="0">
                <a:pos x="421" y="348"/>
              </a:cxn>
              <a:cxn ang="0">
                <a:pos x="613" y="494"/>
              </a:cxn>
              <a:cxn ang="0">
                <a:pos x="714" y="558"/>
              </a:cxn>
              <a:cxn ang="0">
                <a:pos x="778" y="613"/>
              </a:cxn>
              <a:cxn ang="0">
                <a:pos x="796" y="640"/>
              </a:cxn>
              <a:cxn ang="0">
                <a:pos x="906" y="704"/>
              </a:cxn>
              <a:cxn ang="0">
                <a:pos x="951" y="750"/>
              </a:cxn>
              <a:cxn ang="0">
                <a:pos x="988" y="832"/>
              </a:cxn>
              <a:cxn ang="0">
                <a:pos x="1061" y="878"/>
              </a:cxn>
              <a:cxn ang="0">
                <a:pos x="1125" y="933"/>
              </a:cxn>
            </a:cxnLst>
            <a:rect l="0" t="0" r="r" b="b"/>
            <a:pathLst>
              <a:path w="1125" h="933">
                <a:moveTo>
                  <a:pt x="0" y="0"/>
                </a:moveTo>
                <a:cubicBezTo>
                  <a:pt x="66" y="24"/>
                  <a:pt x="72" y="86"/>
                  <a:pt x="92" y="147"/>
                </a:cubicBezTo>
                <a:cubicBezTo>
                  <a:pt x="95" y="156"/>
                  <a:pt x="153" y="248"/>
                  <a:pt x="165" y="256"/>
                </a:cubicBezTo>
                <a:cubicBezTo>
                  <a:pt x="170" y="259"/>
                  <a:pt x="215" y="273"/>
                  <a:pt x="220" y="275"/>
                </a:cubicBezTo>
                <a:cubicBezTo>
                  <a:pt x="238" y="287"/>
                  <a:pt x="254" y="304"/>
                  <a:pt x="275" y="311"/>
                </a:cubicBezTo>
                <a:cubicBezTo>
                  <a:pt x="323" y="327"/>
                  <a:pt x="373" y="332"/>
                  <a:pt x="421" y="348"/>
                </a:cubicBezTo>
                <a:cubicBezTo>
                  <a:pt x="479" y="406"/>
                  <a:pt x="545" y="449"/>
                  <a:pt x="613" y="494"/>
                </a:cubicBezTo>
                <a:cubicBezTo>
                  <a:pt x="648" y="517"/>
                  <a:pt x="673" y="545"/>
                  <a:pt x="714" y="558"/>
                </a:cubicBezTo>
                <a:cubicBezTo>
                  <a:pt x="737" y="573"/>
                  <a:pt x="760" y="591"/>
                  <a:pt x="778" y="613"/>
                </a:cubicBezTo>
                <a:cubicBezTo>
                  <a:pt x="785" y="621"/>
                  <a:pt x="788" y="633"/>
                  <a:pt x="796" y="640"/>
                </a:cubicBezTo>
                <a:cubicBezTo>
                  <a:pt x="828" y="668"/>
                  <a:pt x="866" y="691"/>
                  <a:pt x="906" y="704"/>
                </a:cubicBezTo>
                <a:cubicBezTo>
                  <a:pt x="921" y="719"/>
                  <a:pt x="936" y="735"/>
                  <a:pt x="951" y="750"/>
                </a:cubicBezTo>
                <a:cubicBezTo>
                  <a:pt x="962" y="761"/>
                  <a:pt x="973" y="813"/>
                  <a:pt x="988" y="832"/>
                </a:cubicBezTo>
                <a:cubicBezTo>
                  <a:pt x="1009" y="859"/>
                  <a:pt x="1033" y="864"/>
                  <a:pt x="1061" y="878"/>
                </a:cubicBezTo>
                <a:cubicBezTo>
                  <a:pt x="1087" y="891"/>
                  <a:pt x="1105" y="913"/>
                  <a:pt x="1125" y="933"/>
                </a:cubicBezTo>
              </a:path>
            </a:pathLst>
          </a:custGeom>
          <a:noFill/>
          <a:ln w="762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609600" y="5213350"/>
            <a:ext cx="2017713" cy="577850"/>
          </a:xfrm>
          <a:custGeom>
            <a:avLst/>
            <a:gdLst/>
            <a:ahLst/>
            <a:cxnLst>
              <a:cxn ang="0">
                <a:pos x="10" y="273"/>
              </a:cxn>
              <a:cxn ang="0">
                <a:pos x="38" y="227"/>
              </a:cxn>
              <a:cxn ang="0">
                <a:pos x="56" y="145"/>
              </a:cxn>
              <a:cxn ang="0">
                <a:pos x="239" y="53"/>
              </a:cxn>
              <a:cxn ang="0">
                <a:pos x="678" y="35"/>
              </a:cxn>
              <a:cxn ang="0">
                <a:pos x="1016" y="44"/>
              </a:cxn>
              <a:cxn ang="0">
                <a:pos x="1089" y="117"/>
              </a:cxn>
              <a:cxn ang="0">
                <a:pos x="1144" y="135"/>
              </a:cxn>
              <a:cxn ang="0">
                <a:pos x="1098" y="126"/>
              </a:cxn>
              <a:cxn ang="0">
                <a:pos x="1089" y="154"/>
              </a:cxn>
              <a:cxn ang="0">
                <a:pos x="1135" y="199"/>
              </a:cxn>
              <a:cxn ang="0">
                <a:pos x="1153" y="227"/>
              </a:cxn>
              <a:cxn ang="0">
                <a:pos x="1180" y="236"/>
              </a:cxn>
              <a:cxn ang="0">
                <a:pos x="1208" y="254"/>
              </a:cxn>
            </a:cxnLst>
            <a:rect l="0" t="0" r="r" b="b"/>
            <a:pathLst>
              <a:path w="1208" h="290">
                <a:moveTo>
                  <a:pt x="10" y="273"/>
                </a:moveTo>
                <a:cubicBezTo>
                  <a:pt x="36" y="193"/>
                  <a:pt x="0" y="290"/>
                  <a:pt x="38" y="227"/>
                </a:cubicBezTo>
                <a:cubicBezTo>
                  <a:pt x="50" y="207"/>
                  <a:pt x="50" y="161"/>
                  <a:pt x="56" y="145"/>
                </a:cubicBezTo>
                <a:cubicBezTo>
                  <a:pt x="77" y="88"/>
                  <a:pt x="190" y="69"/>
                  <a:pt x="239" y="53"/>
                </a:cubicBezTo>
                <a:cubicBezTo>
                  <a:pt x="399" y="0"/>
                  <a:pt x="211" y="45"/>
                  <a:pt x="678" y="35"/>
                </a:cubicBezTo>
                <a:cubicBezTo>
                  <a:pt x="791" y="38"/>
                  <a:pt x="904" y="28"/>
                  <a:pt x="1016" y="44"/>
                </a:cubicBezTo>
                <a:cubicBezTo>
                  <a:pt x="1050" y="49"/>
                  <a:pt x="1065" y="93"/>
                  <a:pt x="1089" y="117"/>
                </a:cubicBezTo>
                <a:cubicBezTo>
                  <a:pt x="1103" y="131"/>
                  <a:pt x="1144" y="135"/>
                  <a:pt x="1144" y="135"/>
                </a:cubicBezTo>
                <a:cubicBezTo>
                  <a:pt x="1144" y="135"/>
                  <a:pt x="1113" y="129"/>
                  <a:pt x="1098" y="126"/>
                </a:cubicBezTo>
                <a:cubicBezTo>
                  <a:pt x="1095" y="135"/>
                  <a:pt x="1085" y="145"/>
                  <a:pt x="1089" y="154"/>
                </a:cubicBezTo>
                <a:cubicBezTo>
                  <a:pt x="1099" y="173"/>
                  <a:pt x="1120" y="184"/>
                  <a:pt x="1135" y="199"/>
                </a:cubicBezTo>
                <a:cubicBezTo>
                  <a:pt x="1143" y="207"/>
                  <a:pt x="1144" y="220"/>
                  <a:pt x="1153" y="227"/>
                </a:cubicBezTo>
                <a:cubicBezTo>
                  <a:pt x="1160" y="233"/>
                  <a:pt x="1171" y="232"/>
                  <a:pt x="1180" y="236"/>
                </a:cubicBezTo>
                <a:cubicBezTo>
                  <a:pt x="1190" y="241"/>
                  <a:pt x="1208" y="254"/>
                  <a:pt x="1208" y="254"/>
                </a:cubicBezTo>
              </a:path>
            </a:pathLst>
          </a:custGeom>
          <a:noFill/>
          <a:ln w="76200" cmpd="sng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5715000" y="420688"/>
            <a:ext cx="655638" cy="2263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46"/>
              </a:cxn>
              <a:cxn ang="0">
                <a:pos x="275" y="274"/>
              </a:cxn>
              <a:cxn ang="0">
                <a:pos x="302" y="393"/>
              </a:cxn>
              <a:cxn ang="0">
                <a:pos x="348" y="796"/>
              </a:cxn>
              <a:cxn ang="0">
                <a:pos x="375" y="969"/>
              </a:cxn>
              <a:cxn ang="0">
                <a:pos x="393" y="1024"/>
              </a:cxn>
              <a:cxn ang="0">
                <a:pos x="403" y="1426"/>
              </a:cxn>
            </a:cxnLst>
            <a:rect l="0" t="0" r="r" b="b"/>
            <a:pathLst>
              <a:path w="413" h="1426">
                <a:moveTo>
                  <a:pt x="0" y="0"/>
                </a:moveTo>
                <a:cubicBezTo>
                  <a:pt x="48" y="45"/>
                  <a:pt x="82" y="100"/>
                  <a:pt x="128" y="146"/>
                </a:cubicBezTo>
                <a:cubicBezTo>
                  <a:pt x="173" y="191"/>
                  <a:pt x="229" y="229"/>
                  <a:pt x="275" y="274"/>
                </a:cubicBezTo>
                <a:cubicBezTo>
                  <a:pt x="288" y="313"/>
                  <a:pt x="289" y="354"/>
                  <a:pt x="302" y="393"/>
                </a:cubicBezTo>
                <a:cubicBezTo>
                  <a:pt x="315" y="530"/>
                  <a:pt x="316" y="663"/>
                  <a:pt x="348" y="796"/>
                </a:cubicBezTo>
                <a:cubicBezTo>
                  <a:pt x="355" y="873"/>
                  <a:pt x="352" y="899"/>
                  <a:pt x="375" y="969"/>
                </a:cubicBezTo>
                <a:cubicBezTo>
                  <a:pt x="381" y="987"/>
                  <a:pt x="393" y="1024"/>
                  <a:pt x="393" y="1024"/>
                </a:cubicBezTo>
                <a:cubicBezTo>
                  <a:pt x="413" y="1225"/>
                  <a:pt x="403" y="1091"/>
                  <a:pt x="403" y="1426"/>
                </a:cubicBez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54" name="Oval 22"/>
          <p:cNvSpPr>
            <a:spLocks noChangeArrowheads="1"/>
          </p:cNvSpPr>
          <p:nvPr/>
        </p:nvSpPr>
        <p:spPr bwMode="auto">
          <a:xfrm>
            <a:off x="2362200" y="5410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85800" y="5334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3962400" y="2057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2743200" y="1295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6248400" y="20574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6096000" y="8382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animBg="1"/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</p:pic>
      <p:pic>
        <p:nvPicPr>
          <p:cNvPr id="173061" name="Picture 5" descr="8EFB0A92"/>
          <p:cNvPicPr>
            <a:picLocks noChangeAspect="1" noChangeArrowheads="1"/>
          </p:cNvPicPr>
          <p:nvPr/>
        </p:nvPicPr>
        <p:blipFill>
          <a:blip r:embed="rId3" cstate="print"/>
          <a:srcRect l="37947" r="50090" b="21536"/>
          <a:stretch>
            <a:fillRect/>
          </a:stretch>
        </p:blipFill>
        <p:spPr bwMode="auto">
          <a:xfrm rot="12978939">
            <a:off x="4648200" y="0"/>
            <a:ext cx="1219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062" name="Line 6"/>
          <p:cNvSpPr>
            <a:spLocks noChangeShapeType="1"/>
          </p:cNvSpPr>
          <p:nvPr/>
        </p:nvSpPr>
        <p:spPr bwMode="auto">
          <a:xfrm flipV="1">
            <a:off x="2971800" y="1295400"/>
            <a:ext cx="2819400" cy="38100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3063" name="Line 7"/>
          <p:cNvSpPr>
            <a:spLocks noChangeShapeType="1"/>
          </p:cNvSpPr>
          <p:nvPr/>
        </p:nvSpPr>
        <p:spPr bwMode="auto">
          <a:xfrm flipH="1" flipV="1">
            <a:off x="609600" y="533400"/>
            <a:ext cx="1752600" cy="2667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2" grpId="0" animBg="1"/>
      <p:bldP spid="173063" grpId="0" animBg="1"/>
    </p:bldLst>
  </p:timing>
</p:sld>
</file>

<file path=ppt/theme/theme1.xml><?xml version="1.0" encoding="utf-8"?>
<a:theme xmlns:a="http://schemas.openxmlformats.org/drawingml/2006/main" name="Тема8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15</TotalTime>
  <Words>60</Words>
  <Application>Microsoft Office PowerPoint</Application>
  <PresentationFormat>Экран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Тема8</vt:lpstr>
      <vt:lpstr>Слайд 1</vt:lpstr>
      <vt:lpstr>Слайд 2</vt:lpstr>
      <vt:lpstr>Слайд 3</vt:lpstr>
      <vt:lpstr>НАЗОВИ ФИГУРЫ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</cp:revision>
  <dcterms:created xsi:type="dcterms:W3CDTF">2012-09-30T16:13:57Z</dcterms:created>
  <dcterms:modified xsi:type="dcterms:W3CDTF">2012-09-30T19:38:28Z</dcterms:modified>
</cp:coreProperties>
</file>