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8" r:id="rId2"/>
    <p:sldId id="270" r:id="rId3"/>
    <p:sldId id="258" r:id="rId4"/>
    <p:sldId id="289" r:id="rId5"/>
    <p:sldId id="290" r:id="rId6"/>
    <p:sldId id="291" r:id="rId7"/>
    <p:sldId id="292" r:id="rId8"/>
    <p:sldId id="279" r:id="rId9"/>
    <p:sldId id="293" r:id="rId10"/>
    <p:sldId id="280" r:id="rId11"/>
    <p:sldId id="281" r:id="rId12"/>
    <p:sldId id="282" r:id="rId13"/>
    <p:sldId id="294" r:id="rId14"/>
    <p:sldId id="295" r:id="rId15"/>
    <p:sldId id="296" r:id="rId16"/>
    <p:sldId id="2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8C41E"/>
    <a:srgbClr val="FF00FF"/>
    <a:srgbClr val="800080"/>
    <a:srgbClr val="00CC00"/>
    <a:srgbClr val="FF0066"/>
    <a:srgbClr val="E20000"/>
    <a:srgbClr val="FF3300"/>
    <a:srgbClr val="FFCC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AAF7A-9B6A-4865-B598-BA9BFE92DF6F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99BBF-A2B7-4052-87BC-8AC4D2C78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844824"/>
            <a:ext cx="7772400" cy="1470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Let’s speak English!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194" name="Picture 2" descr="http://www.englishexercises.org/makeagame/my_documents/my_pictures/2008/oct/9FB_1book1-m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87636">
            <a:off x="2292312" y="3131291"/>
            <a:ext cx="4392488" cy="3301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data:image/jpeg;base64,/9j/4AAQSkZJRgABAQAAAQABAAD/2wCEAAkGBxISEBUUEhQUFRUXGBcUFRYVFBcYGhcdGBQXFxcdGBcdICggGB0lHhgXIjIlJSkrLi4vFx8zODMsNygtLisBCgoKDg0OGxAQGzYkHyQsLiwsNy82LCwsMiwtLCwsLDcsNCwsLywsLS8xLC0sLCwsLzcsLC8sLiwsLC8tNCwsLP/AABEIAOkA2AMBIgACEQEDEQH/xAAcAAEAAgIDAQAAAAAAAAAAAAAABgcFCAEDBAL/xABLEAABAwICBwUDCAcFBgcAAAABAAIDBBEFIQYHEjFBUWETIjJxgUKRoSNSYnKCkrHBFCQzQ6Ky0Qg0Y8LhFRc1U3PwREVUg5TS4v/EABsBAQACAwEBAAAAAAAAAAAAAAABAwQFBgIH/8QAMREAAgEDAQUGBQQDAAAAAAAAAAECAwQRMQUGEiFBEyJRYZGhFIGx0eEjMnHwQsHx/9oADAMBAAIRAxEAPwC8UREAREQBERAEREAREQHkxavZTwSzP8ETHyO8mNLj+CpfDMGqccBq62oljic5whhiIsA02yB7tgbi9rmx3CyuDSXDf0qjqIL2MsUkYPIuYQD77Kr9WekDIof0GpIhqIHPbsvOztAuLrAnIkXPmLFanbNa4pWzlb6559eRbSUXLmeSR1Xo/LHKyaSooXODJI35llxe44NNgSCLA2sRmFdUErXtDmm7XAOBHEEXBVPa1sZikphRwkTTzSRgMYQ4ixuL2yBJsB5k7grXwSkMNNDE43McUcZPVrA0/gvWx69etaqddc/TKIqpKXI9yIi2hWEREAREQBERAEREAREQBERAEREAREQBERAEREAREQHBKqvDtHabHKqsq52uMIe2mpyx2wSIR333Hiu51s75DopHrYx40mGybBtLN8hHY53eDtEdQ3aKy2hGDCjw+ngAsWMG1lvc7vPP3iUB4dGdX9BQv7SGK8m4SSOL3Nvv2b5NvzAupSuUQBERAEREAREQBERAEREAREQBERAEREAREQBERAEREAREQFT6yP1rHcMo97GuEzx9vbN/swkfaVrhVCKgSaYZ+xGWDzEN/wDMVb6AIiIAiIgCIiAIiIAiIgCIiAIiIAiIgMdjeN09JEZaiRsbNwJ3k8mje49Ao1h2tTC5pNgTlhJsDJG5jfvEWHqonjlMMR0ifFUd6GljGxGdziQ0m/Qlwvz2QNykuM6J0lTCYnQsblZrmNDXMPAggfDcVpr7bVG0rKjNN+PkWwpOSyTxpuLjNcqnNXWmslLTyUksFTUGnkdGwwRGTZYCQA4jwgEGw5W5LPVGtMM/8txD1hstwnlZRUWKirBuuanaflaSriHN7W/hdZzC9aGFz2H6QIidwmBjH3j3fipBM0XTTVLJGh0b2vacwWuDgfUKHafaxIMOBjZaapIuIwcmX3GQjcOm89N6AmFbWRwsL5XtjYN7nuDQPUqvMf1yUUJLadj6lw4t7kf33Zn0aVUlZV4hjFQNrbnfe4a0Wjj6geFg6k36lTTBNUrbB1XM4neY4bAeReQSfQBYN3tG2tV+rLn4dT3GnKWhBqjSqY4k7EIw2OUvMgbcua28fZ2zttCyyz9a+KE/3hg6CNn5q1cP0OoIfBTR35uG2fe66yraCECwijHlG3+i0c96qKfdg36IuVuyn6TW/ibTm6GQdYvzBCk+D67xcCqpSB8+B+172OA+DipjV4DSyi0lPC7zjb/RRbGNV1FLnEX07voHaYfNjr/AhW0N57abxNOPuQ7eS0LB0e0qo65t6aZrzvLPC9vmw5hZpav4/odW4e8SgFzWG7Z4SRsHrbvM/DqpzoDrbILYMRItubU2tb/qjd9oeo4roKNenWjx03leRS4talzovljwQCCCDmCMwQd1ivpWnkIuqonZGwve5rWtF3OcQAAOJJ3KpdMdcYbePDmtedxnkBLP/bZkXeZy6FAWxWVkcTC+V7I2je57g0D1KhuJ618LhNhK6U/4TC4feyHxVKQYfieLy7QbNUm/jebRs8nGzG+Tc8tynGFakZXC9TUtYfmxM2iPtOsPggM5/vuob27Crtz2Yvw7S6kOBaycNqnBrZuzecg2YGMk8gTkfQqNf7j6S395qr8/kbe7Y/NRLS7VHU0sbpKd/wCkxtF3N2dmQDidnMP8hn0KEmwKKidUusF8MrKOpftQvIZC9xziccmtLuLDuz3E8jleyEBERAVfrEwCqgrWYnQs7QhuxURAXLmjiAMyCMjbMFrSL5rEy60WvbsQUs7qk5CMtBAd1t3iPRXNZfAjF72F+dlgXWzLe5mp1Y5aPcakorCIVqp0Zlo6aSSpyqKh/ayNvm3fsg2yvmSRwLrKcIizkscjwdcsDHeJrXeYB/FRXHdW+G1Vy6Bsbz+8h+Td6gd13qCpcsfj+LR0lNLUS+CNpcevIDqTYeqkGvWk+E1OB1gbTVRG0NthYbOAvb5WPNt+tiDnusvPoforNiUzpHucIg68srs3OccyGk73ddw+C81HBUYviJ23HblcXyO3iNgOdujRZoHl1V94bh8dPE2KJoaxgsAPiTzJ3krQbb2t8JDs6f737L+6F9Knxc2deD4TDSxCKBgYwcsyTxLnHNx6le5EXz6dSU5OUnlszUsBEReSQii2n2lhw+KMsYJJJHENDjYANFyTbM8BbqvLoXp/FWu7KRvYzeyL3bJz2DvuOR9LrPjs25lb/EKOYnjtI54SZOaCLHMHIg8VVWsLV8Gh1TRtyHelhHAcXRj4lvu5K1kUWF/Vs6nHB8uq6MTgpLmVXqg09ML20VS+8LyG07j+7ccgwn5hytyOW45XHpBjkFFA6aodssb6uceDWj2nFUBrS0XbSziWIWhnLshkGP3uA5A+IeR5LD12KV2KzwRPc6aQBsUTBe2QzcRuud7ndOi+mWtzC4pRqw0Zr5Rw8GR0w0yq8WnEbQ4RFwEVMzMuPAvt43ceQt0upzoRqgaA2XEe87eKdru63l2jh4z9EZealmr3QGHDow92zJUuHflt4b+zH81vXebeimayCDqp6dkbQ1jWtaMg1oAA8gF2oiEBERAa3a3cDbSYm7shsMmaJ22y2XFzg+3LvAO+0r20KxU1WH0058T42l31h3X/AMQKqv8AtCEfpNHz7Oa/ltx2/NTrU0D/ALFpr85yPL9JlshJNUREICIiAIiIAqf1/wCM2ZBSNPiJnkHRvdYD6kn7IVwFa06360y4xUAZ9mI4WekbXH+J7kJRNtT+CiKkdUOHfnOR5MaSGgeZufcp+vHhFGIaeKJu6ONjPutAPxuvYvlO0Ll3FzOo+r9uhsYRxHARYCr0zoIqg08k7WyAgG7XbLSeDpLbIPqs81wIuMwcwVRUt6tNJzi0npk9KSehyiIqiSt9dlGTTwSgZMkLHdA9twfe23qFUcby1wc0kOaQ5pG8EG4IPMFbLY3hjKqnkgk8L2kX5HeCOoNitcsVw6SmmfDM3Zew2PIjg4HiCMwu93bu41LfsHrH6Mw68cSyX5oRpAK6jbKbdoD2coHB7QL+hBBHms+qj1J1ZE1RF7LmNkt1adm/uI9ytxcrti1VtdyhHTVfMyKUuKJg9NMIFVQzRWu7ZL2fWZ3m/wBPVVnqRxRsWJtYbWnjcwEjMEDtBY8Lhp+Cuha94f8AquMxgZCKta0fV7cN/lNl0O6tduM6T6Ya+epRcLRm0qIEXXGKEREARF4MdxRlLTSzyeGNheethkB1JsPVAUHrsxLtcVc0G4hiZFYfOu6R3r32j0V4aE4b+jYdTQneyJgd9Yjad8SVr3obh8mJ4tH2ne25DUTkbg1rttw8idlg81s8AhJyiIhAREQBERAcFav6bf8AG6q//qhfy7n5LaErWnXBRGLGKgjLtBHMz1jaw/xMcokspolF6ovHg1YJ6eGUbpI2P+80E/G69i+Q1IuE2nqmbNaGtmk0bm1tQHbxNJe/V5I+BCnOqfSxzXijmcS137BxPhIz2PIi5HK1l5Nb+BGKpFU0dyawflukaLfxNA9QVAYpXMcHMNnNIc08iDcH32X0iNOltGwivFejRg5cJm0aLyYRWieCKYbpGNf5bQufjdetfNpwcJOL1RnJ5Cj2lmiNPXtHaXbI0EMlbbaHQ/Ob0PpZSFdMlVG17WOe0PfcsaSNp2zvIG8gK23q1aU+Ok2mvAiSTWGRXQzQ5mG9pI6XtHvAbtbOwGtBvYC5uSVnZcXHstJ6k2XFdRyPfw2eGe70XbSYa1pu7vH4BdC5WLh8ReT7So1ouhdCFOET2ROuAbWuAbclr9iB7TGTs8a1jR/8lrVflfVthifK7wxtc8/ZF1RmrKidU4vTF2ey81Mn2Lv/AJy33rJ3Wp5nVqJYXJfVmDcvRGziIi7ExAiIgCo7Xhpb2sgoYndyM7VQQfE/2WeTcyepHJTjWfpw3D4OziIdUyCzBf8AZjO8jh+A4nyKqfVjoe7EaoyTBxp4nB8zjf5VxO0GX4knN3Q/SQksjUpouaalNTKLS1Fi0cWxDwg9XG7vUKyVw1oAsMguUICIiAIiIAiL5e8AEkgAbydwQH0qh1/YKTHBVtHgJhkPIPzYT9oW+0FMsb1j4bSkh9QHvHsQgyO/hyHqQoFpRrdpamCWnFJK9kjS0mR7Gb9xAbtEEGxHkgO/U/jglpnUzj34Tdo5scSRbydceo5qwVrXo9jElHUMmj3tyc3g9p8TT5/jZbDYNisVVC2aF12O94PFrhwIXAbw7OdGs60V3Zez/JnUZ5WDnGcLiqoHwzC7Hix5gjMEHgQcwVSeN6va6CUtjidOwnuPjtmOG2L90/Dqr5XkrK1seW88v6rH2PfXdGfZUI8Wen+/I9yo9ozo0aoHU9HBC7N0cbWutztn8V7ampZG0ukc1jRvLnBoHqViRWyvdZpt0AHxXdj+AQ1sPZTtvxa4ZOY7m08PLcV5vbCVvWi7qS7zy+Hm0WzpuCwRnSDWfSQgim/WJNwIuIwerz4h9X3qFaCYhNVY1HNK4veRIXHgBsOyA9louMlkKrVHUBx7Oohc3gXh7XeoAIKmeg2hLMP2nuf2kzxsl1rNaN9mDrxJ5BbeVbZlpaTVCXFKSx58/oYmKkpLJLURYnSbH4qKAzSnoxg8T3cGj8zwC5OlSnVmoQWWzJbSWWRHXDj3ZwNpWHvy96T6MbT/AJnW9AVCNXmlzcMqHyOh7UPaGEh1nMF7nZBFjfLiNywGL4lJUzvmlN3vN+gHBo5ADIeSk+hGgclaO1lJigz2XAd6Q/RB9kc+PDmvo9rTo7LtEqjx1fmzBk3UlyLw0W02oq/KCUdpvMT+7IPsnxDqLhSRax6T6F1WHu7Vp24mm7Zo7hzOW2N7D1Bt14KWaK65HwwllbG+dzR8nJHsBzuklyBe3tDfbctjQr068OOm8orlFrUvBQzWDp7Dh0ZY0tkqXC7Ir7r7nSW8LfibZKvMZ101MjXNp4WQ3BAe5225t+IbbZuOtwqyqqp0j3PkeXPcbuc91yTzJKuIwSTR/BKvGq5xc4kuO1PORkwdOF7ZNb+QK2PwLB4aSnZBA3ZYwWHEk8XOPFxOZK1y0d1iVtFEIqb9GDBnYwglxO8ucHAuJ5qV4frtqWkdtTxPHEsc5h9AboC8kVf4Drdw+oIbIX0zzl8sBsHykaSB62U8hma9ocxwc05gtIIPkQhB2IiIAuHOsLndxXVV1TIo3SSODGMBc5zjYNAFySVr5rD1iTYg90EG0ylvshoB25s/b47J4M9972AE80x1uwU5MdG0VEgyL9q0TPUZyHoMuqqquxrE8Wl2Nqac8IYgRG2/No7oHV59VMtB9ULpQ2bENqNhzbA02eRw7R3sDoM+o3K5MMwyGnjEcEbI2D2WNAHrzQko/BdTFZIAZ5YqcfNAMr7eQIaPeVNMM1NYfGB2rppjzc/YHuYArIRCCuNKtU9JLTFtGxsE7e8x1yQ/Lwvudx58CqjwLG6vCal7SxwIIE0D8g63HobbnDf1C2jUa0y0KpcSjtKC2RotHMy223pnk5vQ/Deq6tKFWDhNZTJTaMTo3pPTVzLwv71ruidYPb5jiOoyXrlwxrnFxccze3+qpnSXV/iGHv7RrXSRtN2TwXJb1c0d5h946rtwfWfWw2bJ2dQ0Zd8Fr/vt/MFcvU2Hc2s3OxnjPR6+pmU7prUuuCBrBZot/wB812quqTW3TEfKQTMPHZLXj8QfgvWdalBbdN5dn/qtBW2VtCU8zg2/Us7aL6k6RVpXa3YgPkad7jw7R7WD4XKiGNaw6+oBbtthYfZhBabdXklx9CFfb7u3lR99cK8/sjzKvFFp6WabU1CC0kSTWyiYRe/DbPsD49FSekOOzVkxlndfg1o8LByaOHnvK6sJwieqk2II3SOJzsMhfeXuOTedyVbuhurmKlIlqCJZhmB+7jPQe07qfQLfRhY7Ghlvin7/AIRT36r8iNaBauzNsz1jS2LJzISCHSci/wCa3pvN+Ct5jAAAAABkABYAcABwX0i5K/2jVvanFPTouiMiEFFcj5e0EEEAg5EEXB8xxVNay9Cm0v6zTi0LnAPZ/wApzt2z9E7rcPLdcznAC5NgMyTuCo3WTpYK2YRRH5CInZP/ADHbi/ytcDzJ4rZ7uK4dz+m+7/l4f9PFfh4eZl9T1Nh1TI+nq6eN83jie+5DwPE3ZJsC3f1B6K54dGaFgs2kph5QR/0Wq1BWPgljmjNnxubIw9Wm/uO49CVtdo9izKuliqGeGRgdbkfaHobj0X0Awjrm0aonizqWmPnBH/RYTENWWFyg/qzYzziJj/A2UwRCCktIdSsjbuop9sb+ymADvSQZHyLR5qGYJpBiGD1BZ32bJ+Uppb7DuoG4X4Ob8VtAo5ptolDiNOY5BsyAXilA7zHefFp4j880JOzQ3SqDEacSxd1wsJYyQXRutuPMcjxXKoPQTFpMNxVof3R2hpahvC23sfwusQeV+aIQSvXjpY50ooYnWYwB89vacc2t8mjM9SOSzGp/QJscbK2pZeV3egY79207nEfPcPcDzJVY4RGcQxiMSZ/pFVtvv8zbMjm/cbsraRrQBYZAZAckJOUREICIiAIiIDiyj2OaD4fVm89NGXfPZeN/32EE+qkSIDVnT3DIKXEJYKba7OPZb33bR2i0OdnyzCwMcTneFrneTSfwUgxw9rjUgPtV2wfIVAZ+AWwWyOAA8lpdrbX+AcVw8Wc9cF1OnxmumG6J105+Tp5Lc3DYb6l1lPNH9U7RZ1bJtf4URIHkZMifSytBFzN1vJdVViHdXlr6mRGhFanmoKCKBgjhY2Ng3NaLD/XzK9KIuflOUnmTyy7GAvieZrGlzyGtaLucTYADeSViNJdKKahZeZ3eIu2Nub3eQ4DqclS+lmmNRXus49nED3Ymk283n2z55DgFt9m7FrXj4n3YeP2KqlVRM3rA0+NVenpSWwbnv3GXoOIZ+PkoCiL6BaWlK1pqnTWF/dTDlJyeWFemoHES6jmgJ/ZS7TOjZBc/xB59VTWG4U+aKokGTII+0cepcA1vmc/crG/s+yn9Kqm8DFGfc939VepptpdNTyy8URF6IC4JXTWVccTC+V7WMbmXOIAHqVTGsfWmJmPpqAuDD3ZKjcXDi2LiAdxdl05oCD6SyCrxecw5iap2I7ce82MOHQkbXqim2pbQtz5W18zbRsH6uCPG45bf1QL25k9M+UJIRRvOG4u0vH92qbO+ptFpPrG662jgla9oc0gtIBBG4gi4IVTa59CHy/r1M0uc1tqhjcy5rdz2jiQMiOItyUb1bazTRNbT1W0+m9h7e86Icre0zoMxwuMkBsAi8WFYrBUxiSnkZKw5hzDf3jeD0K9qEBERAEREAXmxGvigjdLM9scbRdznkAD1Kx+lGktPQQOlncBbJrBm95O4Nb+e4bytetIMfrcZqmtDXPuT2NPHub15E23vPPgEB4MQrY3Yo6eI3jNWJmkgi4M4fuO5bGErXjTHRObDnxRzFpdJH2l2XsCDZzQTvIyz6qysN1m0LaeLtXydrsND2thebOAse9ax9CuX3ksqtfs5UouTWVyMmhNRzknqKvarW1Sj9nDM/wA9lo/EqLYxrSrJbiFrIG8wNt/3nZD3LQUN372o+ceFeZc60EW7i2LwUzNueVkbeG0cz0a3e4+SrLSfWm992UTdhu7tnjvH6jNzfM3PQKu6yrkleXyvc959pxJPvO4LpXTWO7tvQ71Xvy9vT7lE6zeh9zyue9z3uLnON3OcSS49Sd6+ERdAkloUhZPR3AZq2YRQjq95B2WDm4/gN5Xq0U0Vnr5LRjZiB+UlPhb0HzndB62V66P4HDRwiKFthvc45ueeLnHifwWk2ttmFpHghzn9P5+xbTpOXPoRPS3C4cPwSSGL2ixrnG209znC7j1sPQBQLV/pj/syWWTse27RrWW7TY2bOJ+ab71J9dWK5wUzTuvNJ/LGP5z7lkdXGrSkqsPZPVskL5XOczZley0d7MyabG9i6/0gvWwoz+F7So8ubciK2OLCOufXm/2KFvm6oP4CP81hcR1yYi8WY2CEfRaXH7zjb4KyItUeEg5wyO+tUTfk4LNYboRh0BvFSQg/OLNp33nXK3RUa+No8UxWQEtqKk3yc8ERs67RtG30z81Zmhmp6OJzZa9wlcMxC39mD9M75PLIeatZjABYAADcBkF9IQfLGAAAAADIAZADhYIvpEBxZVvptqngqi6WlLaeY5kW+SeeJLR4CebfcVZKIDV/ENHcUwx+3sTxW/ewOcWHzczh9YBZTCdbuJRgBz4qgDi9gDvvMt+C2LssPiWitDUG81LA88zG2/vGaElW0+vCX26Rh+rK4fi1dzteJ4Ufvm//ACpjPqswp3/hy36skjfwK6W6pMKH7mT1nl/+yAglVrtqyPk6eFnUue/4ZKM4prLxOfI1PZji2BrY/jm/4q76bVxhTN1JG7693fiVV+uPGIWSigpI44o47Pn7NjW7T97Wm3BosT1cOSAgFLTz1c7I27Us0h2W7Ti4k783G5sACTyAK2P0A0Jhw2Hg+oeB20tt/HZZyYDw47yo/qY0OFPAKuZvy8ze4CM44zu8i7InpYKzEBANcujpqqAysF5Ka8rbDMst8qBzyANvoha7hbjELXrWroI6ildUQNvSyG+Q/YuPsnk0ncetuVwRX6IuEJOUXtwzB6iodaCGSTq1h2R5v8I9Sp3geqeV9nVUojbxZH3nnptHut9xWHc7QtrZZqTS+voeowlLQrmGJz3BrGlznZNa0Ek+QGZVkaKar3uIkrjsN3iFp7x+u4eEdBc9QrGwLR2mo22gia02sX73u83nNZVcnf7yzqJwt1wrx6/LwMiFBL9x0UdJHExscTGsY0Wa1osB5BfdRO2NjnvNmtBc48gBcrsVd629JGMpzSRvBlkI7UA+Bm8g8i47ItyutFZW07y4UNcvm/LqXSkoxK9AlxbEwBfankAH+HGOf1WC/n5raCipmxRsjYLNY0MaOQAsFUeoLA8pqx4zJ7CLyFjIR5ktb9kq419ThBQiox0Rrm8hEReiAiIgCIiAIiIAiIgCIiAx2kWKtpKWaodujY59uZAyHqbBa56CYO/E8UYJTtAvNRUO5gHaI+04hvkTyVn6+8TMdDFCN80ov9WNu2f4theT+z/hlqeoqCM3yCJp+jG0E/xOI+yhJbDRYWG5coiEBddRA2RhY9oc1ws5rhcEHeCF2LhxsLlAUDrV0AhoGiogktHJJsCB2ZaSC75M8WgAmx3c9wUFwfFHU8oe1kUh+bNGHjfy3g9QpNrQ0pOIV2zFd0MR7KED944kBzgOO06wHQDmrc0X1fUseHR09VBHK8/KSlwuQ9wG1su3i2TbgjcvMoqSw9Cc4IdgutamLQ2ohdD1jG2z0As4e5TPC9IqSp/YTxP6B1nDzYbOHuUfxrUpTPuaWaSE8Gv+Vb77h3xUGxXVRicBJbHHMBudC/vfdcGkel1z9zu3bVXmDcX6r3+5fGvJal2r4lkDWlziGgC5JNgB1J3LX5mPYnQODXSVENstiZpLT0AkBB9F58f0pq6z9vKS3hGwbLB9kbz53WqW6tXtMOa4ff0/JZ8QsaE90y1mtAMVAQ47nTkZDn2YPiP0jlyuqrlkLnFziS5xJJJuSTvJPFfKLqrKwo2kOGkv5fVmPObk8s2a1WUojwilAHiZ2h83uLj+KliwOgX/AAyk/wChH/KFnlmlYREQBERAEREAREQBERAEREBSf9oWQ9tRt4bE59dqIKa6mow3B4LcTK4+ZmfdR3+0DhpdBTVDRcRvfG88hKAQT9pgH2l36hsba+kfSuID4Xue0XzLJDtXHk4uHuQktJEXVUTtjaXPc1rQLlziAAOpOQQg7VUOuHT4Na+hpXd45VEjT4RxjafnHjyBtxy82sHWyHB0GHOyIIfUZ+Voh/mPpzEe1a6vH17xPUBzaUG+d9qc7yBfPZvvdxztzAGa1K6Fl7xXzt7jbinaR4nbjJ5DMDmTfgFdy+IYmsaGtAa1oDWgCwAAsABwC+0AREQHTU0zJGlsjGvad7XtDgfQ5KFY7qow6oBLIzTv4OhyF+sZ7p9ynaIDXLSnVbXUYL2AVMQzLomkPA6xZn7pKgq3HUA071ZQVx7WEiCo4uDe5J9do4/SGfO6E5MrqwqhJhNKQb7MYY7oWEtI+ClSi+r3RP8A2bSGEydo5zzK91rNuQ1tmjgLNHrdShCAiIgCIiAIiIAiIgCIiAIiIDw43hUdVTyQTC7JGlp4EciDwIOY8lrhpBo1X4PUbYL2hpvHUx+Ej6XBp5tdl5rZ1eLF/wBg/wCqfwQGv7NbuKhlu0gP0zANrzyIb8FiJK7FMWfsl09Vn4WgCMejQGD1XkrP76fr/mtlNEP7pH9UISV5oVqea0iXES15BBEDCSwW3do7Lb8hl5q3I4w0ANAAAsABYAdAuVyhAREQBERAEREAREQBERA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data:image/jpeg;base64,/9j/4AAQSkZJRgABAQAAAQABAAD/2wCEAAkGBxISEBUUEhQUFRUXGBcUFRYVFBcYGhcdGBQXFxcdGBcdICggGB0lHhgXIjIlJSkrLi4vFx8zODMsNygtLisBCgoKDg0OGxAQGzYkHyQsLiwsNy82LCwsMiwtLCwsLDcsNCwsLywsLS8xLC0sLCwsLzcsLC8sLiwsLC8tNCwsLP/AABEIAOkA2AMBIgACEQEDEQH/xAAcAAEAAgIDAQAAAAAAAAAAAAAABgcFCAEDBAL/xABLEAABAwICBwUDCAcFBgcAAAABAAIDBBEFIQYHEjFBUWETIjJxgUKRoSNSYnKCkrHBFCQzQ6Ky0Qg0Y8LhFRc1U3PwREVUg5TS4v/EABsBAQACAwEBAAAAAAAAAAAAAAABAwQFBgIH/8QAMREAAgEDAQUGBQQDAAAAAAAAAAECAwQRMQUGEiFBEyJRYZGhFIGx0eEjMnHwQsHx/9oADAMBAAIRAxEAPwC8UREAREQBERAEREAREQHkxavZTwSzP8ETHyO8mNLj+CpfDMGqccBq62oljic5whhiIsA02yB7tgbi9rmx3CyuDSXDf0qjqIL2MsUkYPIuYQD77Kr9WekDIof0GpIhqIHPbsvOztAuLrAnIkXPmLFanbNa4pWzlb6559eRbSUXLmeSR1Xo/LHKyaSooXODJI35llxe44NNgSCLA2sRmFdUErXtDmm7XAOBHEEXBVPa1sZikphRwkTTzSRgMYQ4ixuL2yBJsB5k7grXwSkMNNDE43McUcZPVrA0/gvWx69etaqddc/TKIqpKXI9yIi2hWEREAREQBERAEREAREQBERAEREAREQBERAEREAREQHBKqvDtHabHKqsq52uMIe2mpyx2wSIR333Hiu51s75DopHrYx40mGybBtLN8hHY53eDtEdQ3aKy2hGDCjw+ngAsWMG1lvc7vPP3iUB4dGdX9BQv7SGK8m4SSOL3Nvv2b5NvzAupSuUQBERAEREAREQBERAEREAREQBERAEREAREQBERAEREAREQFT6yP1rHcMo97GuEzx9vbN/swkfaVrhVCKgSaYZ+xGWDzEN/wDMVb6AIiIAiIgCIiAIiIAiIgCIiAIiIAiIgMdjeN09JEZaiRsbNwJ3k8mje49Ao1h2tTC5pNgTlhJsDJG5jfvEWHqonjlMMR0ifFUd6GljGxGdziQ0m/Qlwvz2QNykuM6J0lTCYnQsblZrmNDXMPAggfDcVpr7bVG0rKjNN+PkWwpOSyTxpuLjNcqnNXWmslLTyUksFTUGnkdGwwRGTZYCQA4jwgEGw5W5LPVGtMM/8txD1hstwnlZRUWKirBuuanaflaSriHN7W/hdZzC9aGFz2H6QIidwmBjH3j3fipBM0XTTVLJGh0b2vacwWuDgfUKHafaxIMOBjZaapIuIwcmX3GQjcOm89N6AmFbWRwsL5XtjYN7nuDQPUqvMf1yUUJLadj6lw4t7kf33Zn0aVUlZV4hjFQNrbnfe4a0Wjj6geFg6k36lTTBNUrbB1XM4neY4bAeReQSfQBYN3tG2tV+rLn4dT3GnKWhBqjSqY4k7EIw2OUvMgbcua28fZ2zttCyyz9a+KE/3hg6CNn5q1cP0OoIfBTR35uG2fe66yraCECwijHlG3+i0c96qKfdg36IuVuyn6TW/ibTm6GQdYvzBCk+D67xcCqpSB8+B+172OA+DipjV4DSyi0lPC7zjb/RRbGNV1FLnEX07voHaYfNjr/AhW0N57abxNOPuQ7eS0LB0e0qo65t6aZrzvLPC9vmw5hZpav4/odW4e8SgFzWG7Z4SRsHrbvM/DqpzoDrbILYMRItubU2tb/qjd9oeo4roKNenWjx03leRS4talzovljwQCCCDmCMwQd1ivpWnkIuqonZGwve5rWtF3OcQAAOJJ3KpdMdcYbePDmtedxnkBLP/bZkXeZy6FAWxWVkcTC+V7I2je57g0D1KhuJ618LhNhK6U/4TC4feyHxVKQYfieLy7QbNUm/jebRs8nGzG+Tc8tynGFakZXC9TUtYfmxM2iPtOsPggM5/vuob27Crtz2Yvw7S6kOBaycNqnBrZuzecg2YGMk8gTkfQqNf7j6S395qr8/kbe7Y/NRLS7VHU0sbpKd/wCkxtF3N2dmQDidnMP8hn0KEmwKKidUusF8MrKOpftQvIZC9xziccmtLuLDuz3E8jleyEBERAVfrEwCqgrWYnQs7QhuxURAXLmjiAMyCMjbMFrSL5rEy60WvbsQUs7qk5CMtBAd1t3iPRXNZfAjF72F+dlgXWzLe5mp1Y5aPcakorCIVqp0Zlo6aSSpyqKh/ayNvm3fsg2yvmSRwLrKcIizkscjwdcsDHeJrXeYB/FRXHdW+G1Vy6Bsbz+8h+Td6gd13qCpcsfj+LR0lNLUS+CNpcevIDqTYeqkGvWk+E1OB1gbTVRG0NthYbOAvb5WPNt+tiDnusvPoforNiUzpHucIg68srs3OccyGk73ddw+C81HBUYviJ23HblcXyO3iNgOdujRZoHl1V94bh8dPE2KJoaxgsAPiTzJ3krQbb2t8JDs6f737L+6F9Knxc2deD4TDSxCKBgYwcsyTxLnHNx6le5EXz6dSU5OUnlszUsBEReSQii2n2lhw+KMsYJJJHENDjYANFyTbM8BbqvLoXp/FWu7KRvYzeyL3bJz2DvuOR9LrPjs25lb/EKOYnjtI54SZOaCLHMHIg8VVWsLV8Gh1TRtyHelhHAcXRj4lvu5K1kUWF/Vs6nHB8uq6MTgpLmVXqg09ML20VS+8LyG07j+7ccgwn5hytyOW45XHpBjkFFA6aodssb6uceDWj2nFUBrS0XbSziWIWhnLshkGP3uA5A+IeR5LD12KV2KzwRPc6aQBsUTBe2QzcRuud7ndOi+mWtzC4pRqw0Zr5Rw8GR0w0yq8WnEbQ4RFwEVMzMuPAvt43ceQt0upzoRqgaA2XEe87eKdru63l2jh4z9EZealmr3QGHDow92zJUuHflt4b+zH81vXebeimayCDqp6dkbQ1jWtaMg1oAA8gF2oiEBERAa3a3cDbSYm7shsMmaJ22y2XFzg+3LvAO+0r20KxU1WH0058T42l31h3X/AMQKqv8AtCEfpNHz7Oa/ltx2/NTrU0D/ALFpr85yPL9JlshJNUREICIiAIiIAqf1/wCM2ZBSNPiJnkHRvdYD6kn7IVwFa06360y4xUAZ9mI4WekbXH+J7kJRNtT+CiKkdUOHfnOR5MaSGgeZufcp+vHhFGIaeKJu6ONjPutAPxuvYvlO0Ll3FzOo+r9uhsYRxHARYCr0zoIqg08k7WyAgG7XbLSeDpLbIPqs81wIuMwcwVRUt6tNJzi0npk9KSehyiIqiSt9dlGTTwSgZMkLHdA9twfe23qFUcby1wc0kOaQ5pG8EG4IPMFbLY3hjKqnkgk8L2kX5HeCOoNitcsVw6SmmfDM3Zew2PIjg4HiCMwu93bu41LfsHrH6Mw68cSyX5oRpAK6jbKbdoD2coHB7QL+hBBHms+qj1J1ZE1RF7LmNkt1adm/uI9ytxcrti1VtdyhHTVfMyKUuKJg9NMIFVQzRWu7ZL2fWZ3m/wBPVVnqRxRsWJtYbWnjcwEjMEDtBY8Lhp+Cuha94f8AquMxgZCKta0fV7cN/lNl0O6tduM6T6Ya+epRcLRm0qIEXXGKEREARF4MdxRlLTSzyeGNheethkB1JsPVAUHrsxLtcVc0G4hiZFYfOu6R3r32j0V4aE4b+jYdTQneyJgd9Yjad8SVr3obh8mJ4tH2ne25DUTkbg1rttw8idlg81s8AhJyiIhAREQBERAcFav6bf8AG6q//qhfy7n5LaErWnXBRGLGKgjLtBHMz1jaw/xMcokspolF6ovHg1YJ6eGUbpI2P+80E/G69i+Q1IuE2nqmbNaGtmk0bm1tQHbxNJe/V5I+BCnOqfSxzXijmcS137BxPhIz2PIi5HK1l5Nb+BGKpFU0dyawflukaLfxNA9QVAYpXMcHMNnNIc08iDcH32X0iNOltGwivFejRg5cJm0aLyYRWieCKYbpGNf5bQufjdetfNpwcJOL1RnJ5Cj2lmiNPXtHaXbI0EMlbbaHQ/Ob0PpZSFdMlVG17WOe0PfcsaSNp2zvIG8gK23q1aU+Ok2mvAiSTWGRXQzQ5mG9pI6XtHvAbtbOwGtBvYC5uSVnZcXHstJ6k2XFdRyPfw2eGe70XbSYa1pu7vH4BdC5WLh8ReT7So1ouhdCFOET2ROuAbWuAbclr9iB7TGTs8a1jR/8lrVflfVthifK7wxtc8/ZF1RmrKidU4vTF2ey81Mn2Lv/AJy33rJ3Wp5nVqJYXJfVmDcvRGziIi7ExAiIgCo7Xhpb2sgoYndyM7VQQfE/2WeTcyepHJTjWfpw3D4OziIdUyCzBf8AZjO8jh+A4nyKqfVjoe7EaoyTBxp4nB8zjf5VxO0GX4knN3Q/SQksjUpouaalNTKLS1Fi0cWxDwg9XG7vUKyVw1oAsMguUICIiAIiIAiL5e8AEkgAbydwQH0qh1/YKTHBVtHgJhkPIPzYT9oW+0FMsb1j4bSkh9QHvHsQgyO/hyHqQoFpRrdpamCWnFJK9kjS0mR7Gb9xAbtEEGxHkgO/U/jglpnUzj34Tdo5scSRbydceo5qwVrXo9jElHUMmj3tyc3g9p8TT5/jZbDYNisVVC2aF12O94PFrhwIXAbw7OdGs60V3Zez/JnUZ5WDnGcLiqoHwzC7Hix5gjMEHgQcwVSeN6va6CUtjidOwnuPjtmOG2L90/Dqr5XkrK1seW88v6rH2PfXdGfZUI8Wen+/I9yo9ozo0aoHU9HBC7N0cbWutztn8V7ampZG0ukc1jRvLnBoHqViRWyvdZpt0AHxXdj+AQ1sPZTtvxa4ZOY7m08PLcV5vbCVvWi7qS7zy+Hm0WzpuCwRnSDWfSQgim/WJNwIuIwerz4h9X3qFaCYhNVY1HNK4veRIXHgBsOyA9louMlkKrVHUBx7Oohc3gXh7XeoAIKmeg2hLMP2nuf2kzxsl1rNaN9mDrxJ5BbeVbZlpaTVCXFKSx58/oYmKkpLJLURYnSbH4qKAzSnoxg8T3cGj8zwC5OlSnVmoQWWzJbSWWRHXDj3ZwNpWHvy96T6MbT/AJnW9AVCNXmlzcMqHyOh7UPaGEh1nMF7nZBFjfLiNywGL4lJUzvmlN3vN+gHBo5ADIeSk+hGgclaO1lJigz2XAd6Q/RB9kc+PDmvo9rTo7LtEqjx1fmzBk3UlyLw0W02oq/KCUdpvMT+7IPsnxDqLhSRax6T6F1WHu7Vp24mm7Zo7hzOW2N7D1Bt14KWaK65HwwllbG+dzR8nJHsBzuklyBe3tDfbctjQr068OOm8orlFrUvBQzWDp7Dh0ZY0tkqXC7Ir7r7nSW8LfibZKvMZ101MjXNp4WQ3BAe5225t+IbbZuOtwqyqqp0j3PkeXPcbuc91yTzJKuIwSTR/BKvGq5xc4kuO1PORkwdOF7ZNb+QK2PwLB4aSnZBA3ZYwWHEk8XOPFxOZK1y0d1iVtFEIqb9GDBnYwglxO8ucHAuJ5qV4frtqWkdtTxPHEsc5h9AboC8kVf4Drdw+oIbIX0zzl8sBsHykaSB62U8hma9ocxwc05gtIIPkQhB2IiIAuHOsLndxXVV1TIo3SSODGMBc5zjYNAFySVr5rD1iTYg90EG0ylvshoB25s/b47J4M9972AE80x1uwU5MdG0VEgyL9q0TPUZyHoMuqqquxrE8Wl2Nqac8IYgRG2/No7oHV59VMtB9ULpQ2bENqNhzbA02eRw7R3sDoM+o3K5MMwyGnjEcEbI2D2WNAHrzQko/BdTFZIAZ5YqcfNAMr7eQIaPeVNMM1NYfGB2rppjzc/YHuYArIRCCuNKtU9JLTFtGxsE7e8x1yQ/Lwvudx58CqjwLG6vCal7SxwIIE0D8g63HobbnDf1C2jUa0y0KpcSjtKC2RotHMy223pnk5vQ/Deq6tKFWDhNZTJTaMTo3pPTVzLwv71ruidYPb5jiOoyXrlwxrnFxccze3+qpnSXV/iGHv7RrXSRtN2TwXJb1c0d5h946rtwfWfWw2bJ2dQ0Zd8Fr/vt/MFcvU2Hc2s3OxnjPR6+pmU7prUuuCBrBZot/wB812quqTW3TEfKQTMPHZLXj8QfgvWdalBbdN5dn/qtBW2VtCU8zg2/Us7aL6k6RVpXa3YgPkad7jw7R7WD4XKiGNaw6+oBbtthYfZhBabdXklx9CFfb7u3lR99cK8/sjzKvFFp6WabU1CC0kSTWyiYRe/DbPsD49FSekOOzVkxlndfg1o8LByaOHnvK6sJwieqk2II3SOJzsMhfeXuOTedyVbuhurmKlIlqCJZhmB+7jPQe07qfQLfRhY7Ghlvin7/AIRT36r8iNaBauzNsz1jS2LJzISCHSci/wCa3pvN+Ct5jAAAAABkABYAcABwX0i5K/2jVvanFPTouiMiEFFcj5e0EEEAg5EEXB8xxVNay9Cm0v6zTi0LnAPZ/wApzt2z9E7rcPLdcznAC5NgMyTuCo3WTpYK2YRRH5CInZP/ADHbi/ytcDzJ4rZ7uK4dz+m+7/l4f9PFfh4eZl9T1Nh1TI+nq6eN83jie+5DwPE3ZJsC3f1B6K54dGaFgs2kph5QR/0Wq1BWPgljmjNnxubIw9Wm/uO49CVtdo9izKuliqGeGRgdbkfaHobj0X0Awjrm0aonizqWmPnBH/RYTENWWFyg/qzYzziJj/A2UwRCCktIdSsjbuop9sb+ymADvSQZHyLR5qGYJpBiGD1BZ32bJ+Uppb7DuoG4X4Ob8VtAo5ptolDiNOY5BsyAXilA7zHefFp4j880JOzQ3SqDEacSxd1wsJYyQXRutuPMcjxXKoPQTFpMNxVof3R2hpahvC23sfwusQeV+aIQSvXjpY50ooYnWYwB89vacc2t8mjM9SOSzGp/QJscbK2pZeV3egY79207nEfPcPcDzJVY4RGcQxiMSZ/pFVtvv8zbMjm/cbsraRrQBYZAZAckJOUREICIiAIiIDiyj2OaD4fVm89NGXfPZeN/32EE+qkSIDVnT3DIKXEJYKba7OPZb33bR2i0OdnyzCwMcTneFrneTSfwUgxw9rjUgPtV2wfIVAZ+AWwWyOAA8lpdrbX+AcVw8Wc9cF1OnxmumG6J105+Tp5Lc3DYb6l1lPNH9U7RZ1bJtf4URIHkZMifSytBFzN1vJdVViHdXlr6mRGhFanmoKCKBgjhY2Ng3NaLD/XzK9KIuflOUnmTyy7GAvieZrGlzyGtaLucTYADeSViNJdKKahZeZ3eIu2Nub3eQ4DqclS+lmmNRXus49nED3Ymk283n2z55DgFt9m7FrXj4n3YeP2KqlVRM3rA0+NVenpSWwbnv3GXoOIZ+PkoCiL6BaWlK1pqnTWF/dTDlJyeWFemoHES6jmgJ/ZS7TOjZBc/xB59VTWG4U+aKokGTII+0cepcA1vmc/crG/s+yn9Kqm8DFGfc939VepptpdNTyy8URF6IC4JXTWVccTC+V7WMbmXOIAHqVTGsfWmJmPpqAuDD3ZKjcXDi2LiAdxdl05oCD6SyCrxecw5iap2I7ce82MOHQkbXqim2pbQtz5W18zbRsH6uCPG45bf1QL25k9M+UJIRRvOG4u0vH92qbO+ptFpPrG662jgla9oc0gtIBBG4gi4IVTa59CHy/r1M0uc1tqhjcy5rdz2jiQMiOItyUb1bazTRNbT1W0+m9h7e86Icre0zoMxwuMkBsAi8WFYrBUxiSnkZKw5hzDf3jeD0K9qEBERAEREAXmxGvigjdLM9scbRdznkAD1Kx+lGktPQQOlncBbJrBm95O4Nb+e4bytetIMfrcZqmtDXPuT2NPHub15E23vPPgEB4MQrY3Yo6eI3jNWJmkgi4M4fuO5bGErXjTHRObDnxRzFpdJH2l2XsCDZzQTvIyz6qysN1m0LaeLtXydrsND2thebOAse9ax9CuX3ksqtfs5UouTWVyMmhNRzknqKvarW1Sj9nDM/wA9lo/EqLYxrSrJbiFrIG8wNt/3nZD3LQUN372o+ceFeZc60EW7i2LwUzNueVkbeG0cz0a3e4+SrLSfWm992UTdhu7tnjvH6jNzfM3PQKu6yrkleXyvc959pxJPvO4LpXTWO7tvQ71Xvy9vT7lE6zeh9zyue9z3uLnON3OcSS49Sd6+ERdAkloUhZPR3AZq2YRQjq95B2WDm4/gN5Xq0U0Vnr5LRjZiB+UlPhb0HzndB62V66P4HDRwiKFthvc45ueeLnHifwWk2ttmFpHghzn9P5+xbTpOXPoRPS3C4cPwSSGL2ixrnG209znC7j1sPQBQLV/pj/syWWTse27RrWW7TY2bOJ+ab71J9dWK5wUzTuvNJ/LGP5z7lkdXGrSkqsPZPVskL5XOczZley0d7MyabG9i6/0gvWwoz+F7So8ubciK2OLCOufXm/2KFvm6oP4CP81hcR1yYi8WY2CEfRaXH7zjb4KyItUeEg5wyO+tUTfk4LNYboRh0BvFSQg/OLNp33nXK3RUa+No8UxWQEtqKk3yc8ERs67RtG30z81Zmhmp6OJzZa9wlcMxC39mD9M75PLIeatZjABYAADcBkF9IQfLGAAAAADIAZADhYIvpEBxZVvptqngqi6WlLaeY5kW+SeeJLR4CebfcVZKIDV/ENHcUwx+3sTxW/ewOcWHzczh9YBZTCdbuJRgBz4qgDi9gDvvMt+C2LssPiWitDUG81LA88zG2/vGaElW0+vCX26Rh+rK4fi1dzteJ4Ufvm//ACpjPqswp3/hy36skjfwK6W6pMKH7mT1nl/+yAglVrtqyPk6eFnUue/4ZKM4prLxOfI1PZji2BrY/jm/4q76bVxhTN1JG7693fiVV+uPGIWSigpI44o47Pn7NjW7T97Wm3BosT1cOSAgFLTz1c7I27Us0h2W7Ti4k783G5sACTyAK2P0A0Jhw2Hg+oeB20tt/HZZyYDw47yo/qY0OFPAKuZvy8ze4CM44zu8i7InpYKzEBANcujpqqAysF5Ka8rbDMst8qBzyANvoha7hbjELXrWroI6ildUQNvSyG+Q/YuPsnk0ncetuVwRX6IuEJOUXtwzB6iodaCGSTq1h2R5v8I9Sp3geqeV9nVUojbxZH3nnptHut9xWHc7QtrZZqTS+voeowlLQrmGJz3BrGlznZNa0Ek+QGZVkaKar3uIkrjsN3iFp7x+u4eEdBc9QrGwLR2mo22gia02sX73u83nNZVcnf7yzqJwt1wrx6/LwMiFBL9x0UdJHExscTGsY0Wa1osB5BfdRO2NjnvNmtBc48gBcrsVd629JGMpzSRvBlkI7UA+Bm8g8i47ItyutFZW07y4UNcvm/LqXSkoxK9AlxbEwBfankAH+HGOf1WC/n5raCipmxRsjYLNY0MaOQAsFUeoLA8pqx4zJ7CLyFjIR5ktb9kq419ThBQiox0Rrm8hEReiAiIgCIiAIiIAiIgCIiAx2kWKtpKWaodujY59uZAyHqbBa56CYO/E8UYJTtAvNRUO5gHaI+04hvkTyVn6+8TMdDFCN80ov9WNu2f4theT+z/hlqeoqCM3yCJp+jG0E/xOI+yhJbDRYWG5coiEBddRA2RhY9oc1ws5rhcEHeCF2LhxsLlAUDrV0AhoGiogktHJJsCB2ZaSC75M8WgAmx3c9wUFwfFHU8oe1kUh+bNGHjfy3g9QpNrQ0pOIV2zFd0MR7KED944kBzgOO06wHQDmrc0X1fUseHR09VBHK8/KSlwuQ9wG1su3i2TbgjcvMoqSw9Cc4IdgutamLQ2ohdD1jG2z0As4e5TPC9IqSp/YTxP6B1nDzYbOHuUfxrUpTPuaWaSE8Gv+Vb77h3xUGxXVRicBJbHHMBudC/vfdcGkel1z9zu3bVXmDcX6r3+5fGvJal2r4lkDWlziGgC5JNgB1J3LX5mPYnQODXSVENstiZpLT0AkBB9F58f0pq6z9vKS3hGwbLB9kbz53WqW6tXtMOa4ff0/JZ8QsaE90y1mtAMVAQ47nTkZDn2YPiP0jlyuqrlkLnFziS5xJJJuSTvJPFfKLqrKwo2kOGkv5fVmPObk8s2a1WUojwilAHiZ2h83uLj+KliwOgX/AAyk/wChH/KFnlmlYREQBERAEREAREQBERAEREBSf9oWQ9tRt4bE59dqIKa6mow3B4LcTK4+ZmfdR3+0DhpdBTVDRcRvfG88hKAQT9pgH2l36hsba+kfSuID4Xue0XzLJDtXHk4uHuQktJEXVUTtjaXPc1rQLlziAAOpOQQg7VUOuHT4Na+hpXd45VEjT4RxjafnHjyBtxy82sHWyHB0GHOyIIfUZ+Voh/mPpzEe1a6vH17xPUBzaUG+d9qc7yBfPZvvdxztzAGa1K6Fl7xXzt7jbinaR4nbjJ5DMDmTfgFdy+IYmsaGtAa1oDWgCwAAsABwC+0AREQHTU0zJGlsjGvad7XtDgfQ5KFY7qow6oBLIzTv4OhyF+sZ7p9ynaIDXLSnVbXUYL2AVMQzLomkPA6xZn7pKgq3HUA071ZQVx7WEiCo4uDe5J9do4/SGfO6E5MrqwqhJhNKQb7MYY7oWEtI+ClSi+r3RP8A2bSGEydo5zzK91rNuQ1tmjgLNHrdShCAiIgCIiAIiIAiIgCIiAIiIDw43hUdVTyQTC7JGlp4EciDwIOY8lrhpBo1X4PUbYL2hpvHUx+Ej6XBp5tdl5rZ1eLF/wBg/wCqfwQGv7NbuKhlu0gP0zANrzyIb8FiJK7FMWfsl09Vn4WgCMejQGD1XkrP76fr/mtlNEP7pH9UISV5oVqea0iXES15BBEDCSwW3do7Lb8hl5q3I4w0ANAAAsABYAdAuVyhAREQBERAEREAREQBERA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data:image/jpeg;base64,/9j/4AAQSkZJRgABAQAAAQABAAD/2wCEAAkGBxISEBUUEhQUFRUXGBcUFRYVFBcYGhcdGBQXFxcdGBcdICggGB0lHhgXIjIlJSkrLi4vFx8zODMsNygtLisBCgoKDg0OGxAQGzYkHyQsLiwsNy82LCwsMiwtLCwsLDcsNCwsLywsLS8xLC0sLCwsLzcsLC8sLiwsLC8tNCwsLP/AABEIAOkA2AMBIgACEQEDEQH/xAAcAAEAAgIDAQAAAAAAAAAAAAAABgcFCAEDBAL/xABLEAABAwICBwUDCAcFBgcAAAABAAIDBBEFIQYHEjFBUWETIjJxgUKRoSNSYnKCkrHBFCQzQ6Ky0Qg0Y8LhFRc1U3PwREVUg5TS4v/EABsBAQACAwEBAAAAAAAAAAAAAAABAwQFBgIH/8QAMREAAgEDAQUGBQQDAAAAAAAAAAECAwQRMQUGEiFBEyJRYZGhFIGx0eEjMnHwQsHx/9oADAMBAAIRAxEAPwC8UREAREQBERAEREAREQHkxavZTwSzP8ETHyO8mNLj+CpfDMGqccBq62oljic5whhiIsA02yB7tgbi9rmx3CyuDSXDf0qjqIL2MsUkYPIuYQD77Kr9WekDIof0GpIhqIHPbsvOztAuLrAnIkXPmLFanbNa4pWzlb6559eRbSUXLmeSR1Xo/LHKyaSooXODJI35llxe44NNgSCLA2sRmFdUErXtDmm7XAOBHEEXBVPa1sZikphRwkTTzSRgMYQ4ixuL2yBJsB5k7grXwSkMNNDE43McUcZPVrA0/gvWx69etaqddc/TKIqpKXI9yIi2hWEREAREQBERAEREAREQBERAEREAREQBERAEREAREQHBKqvDtHabHKqsq52uMIe2mpyx2wSIR333Hiu51s75DopHrYx40mGybBtLN8hHY53eDtEdQ3aKy2hGDCjw+ngAsWMG1lvc7vPP3iUB4dGdX9BQv7SGK8m4SSOL3Nvv2b5NvzAupSuUQBERAEREAREQBERAEREAREQBERAEREAREQBERAEREAREQFT6yP1rHcMo97GuEzx9vbN/swkfaVrhVCKgSaYZ+xGWDzEN/wDMVb6AIiIAiIgCIiAIiIAiIgCIiAIiIAiIgMdjeN09JEZaiRsbNwJ3k8mje49Ao1h2tTC5pNgTlhJsDJG5jfvEWHqonjlMMR0ifFUd6GljGxGdziQ0m/Qlwvz2QNykuM6J0lTCYnQsblZrmNDXMPAggfDcVpr7bVG0rKjNN+PkWwpOSyTxpuLjNcqnNXWmslLTyUksFTUGnkdGwwRGTZYCQA4jwgEGw5W5LPVGtMM/8txD1hstwnlZRUWKirBuuanaflaSriHN7W/hdZzC9aGFz2H6QIidwmBjH3j3fipBM0XTTVLJGh0b2vacwWuDgfUKHafaxIMOBjZaapIuIwcmX3GQjcOm89N6AmFbWRwsL5XtjYN7nuDQPUqvMf1yUUJLadj6lw4t7kf33Zn0aVUlZV4hjFQNrbnfe4a0Wjj6geFg6k36lTTBNUrbB1XM4neY4bAeReQSfQBYN3tG2tV+rLn4dT3GnKWhBqjSqY4k7EIw2OUvMgbcua28fZ2zttCyyz9a+KE/3hg6CNn5q1cP0OoIfBTR35uG2fe66yraCECwijHlG3+i0c96qKfdg36IuVuyn6TW/ibTm6GQdYvzBCk+D67xcCqpSB8+B+172OA+DipjV4DSyi0lPC7zjb/RRbGNV1FLnEX07voHaYfNjr/AhW0N57abxNOPuQ7eS0LB0e0qo65t6aZrzvLPC9vmw5hZpav4/odW4e8SgFzWG7Z4SRsHrbvM/DqpzoDrbILYMRItubU2tb/qjd9oeo4roKNenWjx03leRS4talzovljwQCCCDmCMwQd1ivpWnkIuqonZGwve5rWtF3OcQAAOJJ3KpdMdcYbePDmtedxnkBLP/bZkXeZy6FAWxWVkcTC+V7I2je57g0D1KhuJ618LhNhK6U/4TC4feyHxVKQYfieLy7QbNUm/jebRs8nGzG+Tc8tynGFakZXC9TUtYfmxM2iPtOsPggM5/vuob27Crtz2Yvw7S6kOBaycNqnBrZuzecg2YGMk8gTkfQqNf7j6S395qr8/kbe7Y/NRLS7VHU0sbpKd/wCkxtF3N2dmQDidnMP8hn0KEmwKKidUusF8MrKOpftQvIZC9xziccmtLuLDuz3E8jleyEBERAVfrEwCqgrWYnQs7QhuxURAXLmjiAMyCMjbMFrSL5rEy60WvbsQUs7qk5CMtBAd1t3iPRXNZfAjF72F+dlgXWzLe5mp1Y5aPcakorCIVqp0Zlo6aSSpyqKh/ayNvm3fsg2yvmSRwLrKcIizkscjwdcsDHeJrXeYB/FRXHdW+G1Vy6Bsbz+8h+Td6gd13qCpcsfj+LR0lNLUS+CNpcevIDqTYeqkGvWk+E1OB1gbTVRG0NthYbOAvb5WPNt+tiDnusvPoforNiUzpHucIg68srs3OccyGk73ddw+C81HBUYviJ23HblcXyO3iNgOdujRZoHl1V94bh8dPE2KJoaxgsAPiTzJ3krQbb2t8JDs6f737L+6F9Knxc2deD4TDSxCKBgYwcsyTxLnHNx6le5EXz6dSU5OUnlszUsBEReSQii2n2lhw+KMsYJJJHENDjYANFyTbM8BbqvLoXp/FWu7KRvYzeyL3bJz2DvuOR9LrPjs25lb/EKOYnjtI54SZOaCLHMHIg8VVWsLV8Gh1TRtyHelhHAcXRj4lvu5K1kUWF/Vs6nHB8uq6MTgpLmVXqg09ML20VS+8LyG07j+7ccgwn5hytyOW45XHpBjkFFA6aodssb6uceDWj2nFUBrS0XbSziWIWhnLshkGP3uA5A+IeR5LD12KV2KzwRPc6aQBsUTBe2QzcRuud7ndOi+mWtzC4pRqw0Zr5Rw8GR0w0yq8WnEbQ4RFwEVMzMuPAvt43ceQt0upzoRqgaA2XEe87eKdru63l2jh4z9EZealmr3QGHDow92zJUuHflt4b+zH81vXebeimayCDqp6dkbQ1jWtaMg1oAA8gF2oiEBERAa3a3cDbSYm7shsMmaJ22y2XFzg+3LvAO+0r20KxU1WH0058T42l31h3X/AMQKqv8AtCEfpNHz7Oa/ltx2/NTrU0D/ALFpr85yPL9JlshJNUREICIiAIiIAqf1/wCM2ZBSNPiJnkHRvdYD6kn7IVwFa06360y4xUAZ9mI4WekbXH+J7kJRNtT+CiKkdUOHfnOR5MaSGgeZufcp+vHhFGIaeKJu6ONjPutAPxuvYvlO0Ll3FzOo+r9uhsYRxHARYCr0zoIqg08k7WyAgG7XbLSeDpLbIPqs81wIuMwcwVRUt6tNJzi0npk9KSehyiIqiSt9dlGTTwSgZMkLHdA9twfe23qFUcby1wc0kOaQ5pG8EG4IPMFbLY3hjKqnkgk8L2kX5HeCOoNitcsVw6SmmfDM3Zew2PIjg4HiCMwu93bu41LfsHrH6Mw68cSyX5oRpAK6jbKbdoD2coHB7QL+hBBHms+qj1J1ZE1RF7LmNkt1adm/uI9ytxcrti1VtdyhHTVfMyKUuKJg9NMIFVQzRWu7ZL2fWZ3m/wBPVVnqRxRsWJtYbWnjcwEjMEDtBY8Lhp+Cuha94f8AquMxgZCKta0fV7cN/lNl0O6tduM6T6Ya+epRcLRm0qIEXXGKEREARF4MdxRlLTSzyeGNheethkB1JsPVAUHrsxLtcVc0G4hiZFYfOu6R3r32j0V4aE4b+jYdTQneyJgd9Yjad8SVr3obh8mJ4tH2ne25DUTkbg1rttw8idlg81s8AhJyiIhAREQBERAcFav6bf8AG6q//qhfy7n5LaErWnXBRGLGKgjLtBHMz1jaw/xMcokspolF6ovHg1YJ6eGUbpI2P+80E/G69i+Q1IuE2nqmbNaGtmk0bm1tQHbxNJe/V5I+BCnOqfSxzXijmcS137BxPhIz2PIi5HK1l5Nb+BGKpFU0dyawflukaLfxNA9QVAYpXMcHMNnNIc08iDcH32X0iNOltGwivFejRg5cJm0aLyYRWieCKYbpGNf5bQufjdetfNpwcJOL1RnJ5Cj2lmiNPXtHaXbI0EMlbbaHQ/Ob0PpZSFdMlVG17WOe0PfcsaSNp2zvIG8gK23q1aU+Ok2mvAiSTWGRXQzQ5mG9pI6XtHvAbtbOwGtBvYC5uSVnZcXHstJ6k2XFdRyPfw2eGe70XbSYa1pu7vH4BdC5WLh8ReT7So1ouhdCFOET2ROuAbWuAbclr9iB7TGTs8a1jR/8lrVflfVthifK7wxtc8/ZF1RmrKidU4vTF2ey81Mn2Lv/AJy33rJ3Wp5nVqJYXJfVmDcvRGziIi7ExAiIgCo7Xhpb2sgoYndyM7VQQfE/2WeTcyepHJTjWfpw3D4OziIdUyCzBf8AZjO8jh+A4nyKqfVjoe7EaoyTBxp4nB8zjf5VxO0GX4knN3Q/SQksjUpouaalNTKLS1Fi0cWxDwg9XG7vUKyVw1oAsMguUICIiAIiIAiL5e8AEkgAbydwQH0qh1/YKTHBVtHgJhkPIPzYT9oW+0FMsb1j4bSkh9QHvHsQgyO/hyHqQoFpRrdpamCWnFJK9kjS0mR7Gb9xAbtEEGxHkgO/U/jglpnUzj34Tdo5scSRbydceo5qwVrXo9jElHUMmj3tyc3g9p8TT5/jZbDYNisVVC2aF12O94PFrhwIXAbw7OdGs60V3Zez/JnUZ5WDnGcLiqoHwzC7Hix5gjMEHgQcwVSeN6va6CUtjidOwnuPjtmOG2L90/Dqr5XkrK1seW88v6rH2PfXdGfZUI8Wen+/I9yo9ozo0aoHU9HBC7N0cbWutztn8V7ampZG0ukc1jRvLnBoHqViRWyvdZpt0AHxXdj+AQ1sPZTtvxa4ZOY7m08PLcV5vbCVvWi7qS7zy+Hm0WzpuCwRnSDWfSQgim/WJNwIuIwerz4h9X3qFaCYhNVY1HNK4veRIXHgBsOyA9louMlkKrVHUBx7Oohc3gXh7XeoAIKmeg2hLMP2nuf2kzxsl1rNaN9mDrxJ5BbeVbZlpaTVCXFKSx58/oYmKkpLJLURYnSbH4qKAzSnoxg8T3cGj8zwC5OlSnVmoQWWzJbSWWRHXDj3ZwNpWHvy96T6MbT/AJnW9AVCNXmlzcMqHyOh7UPaGEh1nMF7nZBFjfLiNywGL4lJUzvmlN3vN+gHBo5ADIeSk+hGgclaO1lJigz2XAd6Q/RB9kc+PDmvo9rTo7LtEqjx1fmzBk3UlyLw0W02oq/KCUdpvMT+7IPsnxDqLhSRax6T6F1WHu7Vp24mm7Zo7hzOW2N7D1Bt14KWaK65HwwllbG+dzR8nJHsBzuklyBe3tDfbctjQr068OOm8orlFrUvBQzWDp7Dh0ZY0tkqXC7Ir7r7nSW8LfibZKvMZ101MjXNp4WQ3BAe5225t+IbbZuOtwqyqqp0j3PkeXPcbuc91yTzJKuIwSTR/BKvGq5xc4kuO1PORkwdOF7ZNb+QK2PwLB4aSnZBA3ZYwWHEk8XOPFxOZK1y0d1iVtFEIqb9GDBnYwglxO8ucHAuJ5qV4frtqWkdtTxPHEsc5h9AboC8kVf4Drdw+oIbIX0zzl8sBsHykaSB62U8hma9ocxwc05gtIIPkQhB2IiIAuHOsLndxXVV1TIo3SSODGMBc5zjYNAFySVr5rD1iTYg90EG0ylvshoB25s/b47J4M9972AE80x1uwU5MdG0VEgyL9q0TPUZyHoMuqqquxrE8Wl2Nqac8IYgRG2/No7oHV59VMtB9ULpQ2bENqNhzbA02eRw7R3sDoM+o3K5MMwyGnjEcEbI2D2WNAHrzQko/BdTFZIAZ5YqcfNAMr7eQIaPeVNMM1NYfGB2rppjzc/YHuYArIRCCuNKtU9JLTFtGxsE7e8x1yQ/Lwvudx58CqjwLG6vCal7SxwIIE0D8g63HobbnDf1C2jUa0y0KpcSjtKC2RotHMy223pnk5vQ/Deq6tKFWDhNZTJTaMTo3pPTVzLwv71ruidYPb5jiOoyXrlwxrnFxccze3+qpnSXV/iGHv7RrXSRtN2TwXJb1c0d5h946rtwfWfWw2bJ2dQ0Zd8Fr/vt/MFcvU2Hc2s3OxnjPR6+pmU7prUuuCBrBZot/wB812quqTW3TEfKQTMPHZLXj8QfgvWdalBbdN5dn/qtBW2VtCU8zg2/Us7aL6k6RVpXa3YgPkad7jw7R7WD4XKiGNaw6+oBbtthYfZhBabdXklx9CFfb7u3lR99cK8/sjzKvFFp6WabU1CC0kSTWyiYRe/DbPsD49FSekOOzVkxlndfg1o8LByaOHnvK6sJwieqk2II3SOJzsMhfeXuOTedyVbuhurmKlIlqCJZhmB+7jPQe07qfQLfRhY7Ghlvin7/AIRT36r8iNaBauzNsz1jS2LJzISCHSci/wCa3pvN+Ct5jAAAAABkABYAcABwX0i5K/2jVvanFPTouiMiEFFcj5e0EEEAg5EEXB8xxVNay9Cm0v6zTi0LnAPZ/wApzt2z9E7rcPLdcznAC5NgMyTuCo3WTpYK2YRRH5CInZP/ADHbi/ytcDzJ4rZ7uK4dz+m+7/l4f9PFfh4eZl9T1Nh1TI+nq6eN83jie+5DwPE3ZJsC3f1B6K54dGaFgs2kph5QR/0Wq1BWPgljmjNnxubIw9Wm/uO49CVtdo9izKuliqGeGRgdbkfaHobj0X0Awjrm0aonizqWmPnBH/RYTENWWFyg/qzYzziJj/A2UwRCCktIdSsjbuop9sb+ymADvSQZHyLR5qGYJpBiGD1BZ32bJ+Uppb7DuoG4X4Ob8VtAo5ptolDiNOY5BsyAXilA7zHefFp4j880JOzQ3SqDEacSxd1wsJYyQXRutuPMcjxXKoPQTFpMNxVof3R2hpahvC23sfwusQeV+aIQSvXjpY50ooYnWYwB89vacc2t8mjM9SOSzGp/QJscbK2pZeV3egY79207nEfPcPcDzJVY4RGcQxiMSZ/pFVtvv8zbMjm/cbsraRrQBYZAZAckJOUREICIiAIiIDiyj2OaD4fVm89NGXfPZeN/32EE+qkSIDVnT3DIKXEJYKba7OPZb33bR2i0OdnyzCwMcTneFrneTSfwUgxw9rjUgPtV2wfIVAZ+AWwWyOAA8lpdrbX+AcVw8Wc9cF1OnxmumG6J105+Tp5Lc3DYb6l1lPNH9U7RZ1bJtf4URIHkZMifSytBFzN1vJdVViHdXlr6mRGhFanmoKCKBgjhY2Ng3NaLD/XzK9KIuflOUnmTyy7GAvieZrGlzyGtaLucTYADeSViNJdKKahZeZ3eIu2Nub3eQ4DqclS+lmmNRXus49nED3Ymk283n2z55DgFt9m7FrXj4n3YeP2KqlVRM3rA0+NVenpSWwbnv3GXoOIZ+PkoCiL6BaWlK1pqnTWF/dTDlJyeWFemoHES6jmgJ/ZS7TOjZBc/xB59VTWG4U+aKokGTII+0cepcA1vmc/crG/s+yn9Kqm8DFGfc939VepptpdNTyy8URF6IC4JXTWVccTC+V7WMbmXOIAHqVTGsfWmJmPpqAuDD3ZKjcXDi2LiAdxdl05oCD6SyCrxecw5iap2I7ce82MOHQkbXqim2pbQtz5W18zbRsH6uCPG45bf1QL25k9M+UJIRRvOG4u0vH92qbO+ptFpPrG662jgla9oc0gtIBBG4gi4IVTa59CHy/r1M0uc1tqhjcy5rdz2jiQMiOItyUb1bazTRNbT1W0+m9h7e86Icre0zoMxwuMkBsAi8WFYrBUxiSnkZKw5hzDf3jeD0K9qEBERAEREAXmxGvigjdLM9scbRdznkAD1Kx+lGktPQQOlncBbJrBm95O4Nb+e4bytetIMfrcZqmtDXPuT2NPHub15E23vPPgEB4MQrY3Yo6eI3jNWJmkgi4M4fuO5bGErXjTHRObDnxRzFpdJH2l2XsCDZzQTvIyz6qysN1m0LaeLtXydrsND2thebOAse9ax9CuX3ksqtfs5UouTWVyMmhNRzknqKvarW1Sj9nDM/wA9lo/EqLYxrSrJbiFrIG8wNt/3nZD3LQUN372o+ceFeZc60EW7i2LwUzNueVkbeG0cz0a3e4+SrLSfWm992UTdhu7tnjvH6jNzfM3PQKu6yrkleXyvc959pxJPvO4LpXTWO7tvQ71Xvy9vT7lE6zeh9zyue9z3uLnON3OcSS49Sd6+ERdAkloUhZPR3AZq2YRQjq95B2WDm4/gN5Xq0U0Vnr5LRjZiB+UlPhb0HzndB62V66P4HDRwiKFthvc45ueeLnHifwWk2ttmFpHghzn9P5+xbTpOXPoRPS3C4cPwSSGL2ixrnG209znC7j1sPQBQLV/pj/syWWTse27RrWW7TY2bOJ+ab71J9dWK5wUzTuvNJ/LGP5z7lkdXGrSkqsPZPVskL5XOczZley0d7MyabG9i6/0gvWwoz+F7So8ubciK2OLCOufXm/2KFvm6oP4CP81hcR1yYi8WY2CEfRaXH7zjb4KyItUeEg5wyO+tUTfk4LNYboRh0BvFSQg/OLNp33nXK3RUa+No8UxWQEtqKk3yc8ERs67RtG30z81Zmhmp6OJzZa9wlcMxC39mD9M75PLIeatZjABYAADcBkF9IQfLGAAAAADIAZADhYIvpEBxZVvptqngqi6WlLaeY5kW+SeeJLR4CebfcVZKIDV/ENHcUwx+3sTxW/ewOcWHzczh9YBZTCdbuJRgBz4qgDi9gDvvMt+C2LssPiWitDUG81LA88zG2/vGaElW0+vCX26Rh+rK4fi1dzteJ4Ufvm//ACpjPqswp3/hy36skjfwK6W6pMKH7mT1nl/+yAglVrtqyPk6eFnUue/4ZKM4prLxOfI1PZji2BrY/jm/4q76bVxhTN1JG7693fiVV+uPGIWSigpI44o47Pn7NjW7T97Wm3BosT1cOSAgFLTz1c7I27Us0h2W7Ti4k783G5sACTyAK2P0A0Jhw2Hg+oeB20tt/HZZyYDw47yo/qY0OFPAKuZvy8ze4CM44zu8i7InpYKzEBANcujpqqAysF5Ka8rbDMst8qBzyANvoha7hbjELXrWroI6ildUQNvSyG+Q/YuPsnk0ncetuVwRX6IuEJOUXtwzB6iodaCGSTq1h2R5v8I9Sp3geqeV9nVUojbxZH3nnptHut9xWHc7QtrZZqTS+voeowlLQrmGJz3BrGlznZNa0Ek+QGZVkaKar3uIkrjsN3iFp7x+u4eEdBc9QrGwLR2mo22gia02sX73u83nNZVcnf7yzqJwt1wrx6/LwMiFBL9x0UdJHExscTGsY0Wa1osB5BfdRO2NjnvNmtBc48gBcrsVd629JGMpzSRvBlkI7UA+Bm8g8i47ItyutFZW07y4UNcvm/LqXSkoxK9AlxbEwBfankAH+HGOf1WC/n5raCipmxRsjYLNY0MaOQAsFUeoLA8pqx4zJ7CLyFjIR5ktb9kq419ThBQiox0Rrm8hEReiAiIgCIiAIiIAiIgCIiAx2kWKtpKWaodujY59uZAyHqbBa56CYO/E8UYJTtAvNRUO5gHaI+04hvkTyVn6+8TMdDFCN80ov9WNu2f4theT+z/hlqeoqCM3yCJp+jG0E/xOI+yhJbDRYWG5coiEBddRA2RhY9oc1ws5rhcEHeCF2LhxsLlAUDrV0AhoGiogktHJJsCB2ZaSC75M8WgAmx3c9wUFwfFHU8oe1kUh+bNGHjfy3g9QpNrQ0pOIV2zFd0MR7KED944kBzgOO06wHQDmrc0X1fUseHR09VBHK8/KSlwuQ9wG1su3i2TbgjcvMoqSw9Cc4IdgutamLQ2ohdD1jG2z0As4e5TPC9IqSp/YTxP6B1nDzYbOHuUfxrUpTPuaWaSE8Gv+Vb77h3xUGxXVRicBJbHHMBudC/vfdcGkel1z9zu3bVXmDcX6r3+5fGvJal2r4lkDWlziGgC5JNgB1J3LX5mPYnQODXSVENstiZpLT0AkBB9F58f0pq6z9vKS3hGwbLB9kbz53WqW6tXtMOa4ff0/JZ8QsaE90y1mtAMVAQ47nTkZDn2YPiP0jlyuqrlkLnFziS5xJJJuSTvJPFfKLqrKwo2kOGkv5fVmPObk8s2a1WUojwilAHiZ2h83uLj+KliwOgX/AAyk/wChH/KFnlmlYREQBERAEREAREQBERAEREBSf9oWQ9tRt4bE59dqIKa6mow3B4LcTK4+ZmfdR3+0DhpdBTVDRcRvfG88hKAQT9pgH2l36hsba+kfSuID4Xue0XzLJDtXHk4uHuQktJEXVUTtjaXPc1rQLlziAAOpOQQg7VUOuHT4Na+hpXd45VEjT4RxjafnHjyBtxy82sHWyHB0GHOyIIfUZ+Voh/mPpzEe1a6vH17xPUBzaUG+d9qc7yBfPZvvdxztzAGa1K6Fl7xXzt7jbinaR4nbjJ5DMDmTfgFdy+IYmsaGtAa1oDWgCwAAsABwC+0AREQHTU0zJGlsjGvad7XtDgfQ5KFY7qow6oBLIzTv4OhyF+sZ7p9ynaIDXLSnVbXUYL2AVMQzLomkPA6xZn7pKgq3HUA071ZQVx7WEiCo4uDe5J9do4/SGfO6E5MrqwqhJhNKQb7MYY7oWEtI+ClSi+r3RP8A2bSGEydo5zzK91rNuQ1tmjgLNHrdShCAiIgCIiAIiIAiIgCIiAIiIDw43hUdVTyQTC7JGlp4EciDwIOY8lrhpBo1X4PUbYL2hpvHUx+Ej6XBp5tdl5rZ1eLF/wBg/wCqfwQGv7NbuKhlu0gP0zANrzyIb8FiJK7FMWfsl09Vn4WgCMejQGD1XkrP76fr/mtlNEP7pH9UISV5oVqea0iXES15BBEDCSwW3do7Lb8hl5q3I4w0ANAAAsABYAdAuVyhAREQBERAEREAREQBERA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7624" y="1988840"/>
            <a:ext cx="3024336" cy="32623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7984" y="4437112"/>
            <a:ext cx="29523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2060"/>
                </a:solidFill>
                <a:latin typeface="Comic Sans MS" pitchFamily="66" charset="0"/>
              </a:rPr>
              <a:t>b</a:t>
            </a:r>
            <a:r>
              <a:rPr lang="en-US" sz="11500" b="1" dirty="0" smtClean="0">
                <a:solidFill>
                  <a:srgbClr val="C00000"/>
                </a:solidFill>
                <a:latin typeface="Comic Sans MS" pitchFamily="66" charset="0"/>
              </a:rPr>
              <a:t>ee</a:t>
            </a:r>
            <a:endParaRPr lang="ru-RU" sz="115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2564904"/>
            <a:ext cx="237626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[</a:t>
            </a:r>
            <a:r>
              <a:rPr lang="en-US" sz="11500" b="1" dirty="0" err="1" smtClean="0"/>
              <a:t>i</a:t>
            </a:r>
            <a:r>
              <a:rPr lang="en-US" sz="11500" b="1" dirty="0" smtClean="0"/>
              <a:t>:]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data:image/jpeg;base64,/9j/4AAQSkZJRgABAQAAAQABAAD/2wCEAAkGBxQTEhUUExIUFhQWGB0YGBgXGB8gHBweHB0fHBscGB0cHikgHBwlHRkYITEiJSktLi4uGB8zODcsNygtLiwBCgoKDg0OGxAQGywkICQxLCwsLC8vLCwsLC4sLCwsLCwsLCw0LCwsLywsLCwsLCwvLSwsLCwsLCwsLCwsLCwsLP/AABEIANYA7AMBIgACEQEDEQH/xAAcAAACAgMBAQAAAAAAAAAAAAAABQQGAQMHAgj/xABLEAACAQMCAwUFBQMHCgUFAAABAgMABBESIQUTMQYiQVFhFDJxgZEHI0JSoTNysSRDYoKSosIVU2Nzk6Oys8HDFjREg9IXJWTR8P/EABoBAAMBAQEBAAAAAAAAAAAAAAADBAIBBQb/xAA1EQACAgEDAQMLAwMFAAAAAAAAAQIDEQQhMRIyQVETFCJhcYGRobHh8DPB0QUVI0JikrLx/9oADAMBAAIRAxEAPwDuNFFFAGi8vI4lLyOqIMZZjgbnA3PmSB86Wf8AimzP/q4P9ov/AO6l8btopIXE/wCyA1sckadHe1AjcFSAQRuCKoWUZMxDiRVgNDsYQceeJu8Sf6YJ3rEng3CORdd2Ls0sj3XtUZd3Ux8QaPuk5CrECqKQpwBrwceGaccD4obZEeEy3Fo4DFdTSOgO4eIsSzL+aMkncFcYKlLxCW5jhZkEpxsWuRBkAjSGTkdSGKnDADY5pm3C2jZmt5Amo6mjddUTN4lQCDGxPUrtuSQTU87Wnn/wqhUpLD+/3LhadrLOQqq3MYdvdRzoc+PuOA36U7BrnnPRyIZeUZWXLRZD7fBgO74ZIGcEVQrT7QL21lljjcSW8crhUkQsqIHYKokGCowNtROwFUUSdraSFz0zXZZ9A0Vzfs79rdvLhbmM27fmB1xn+sACvzGPU10G1u0kUPG6ujDKsjAqR6EbGmyi47NCJQlF4aN9FYzWayZCiiigAooooAKKKKACiiigAooooAKKKKACiiigAooooAKKKKACiiigDXNjByMjG4xnO3THj8K5fBLHJp9n4WqowOFkWbWuPAoiGJDt7vMGPSuqVruH0qzYJwCcDqceA9TXGsnU8HIbng0qqzy2zwrIptwVKIoachEZo+c7HDad9W2ThetMeIXj8pGYvAuhpJ2ONarGMsgOSAzHo2egODkjEyLhXEL5455lW30klFlAblAj+bjDYaXBIMkh20nSignMvjHZiJTaq8k8zm4U5eTC9wNNlo00owHLAGVPUdaTKnqkh8dQq4PJVOJ8RU8i2sLiOKSZtTaVDkJy2kyx1bMQvUnUd9/Gl78OezXBIWPrzVJKAn3udkEqCfxOJB6jpViFnyJ47YoqwQantmC4DtLkaScBS8aB18Sysp6g0zMgzpyNWMlcjOOmSPLqK9PR0KEc9+Sed3lfSOecQ4FG5yIykh3PL21DxJTdTnbvISDncrtUbh0t7ZHXZzsU94oBnbxLxHII8NSE/EVdrzgCkfcsI/HRjMeeuQoIKHruhHU7Gk97GyH+UJgHcSDcbD8Tgaem2XCHHietWSimsSNRvml0vdeDG/APthQ4W7gKnoZIe8ufEshOpfguo10Pg3Hre6XVbzpJ5hSMj4r1HzFcSuezUbd8qxHgyMcjyAI1ZXyyGx+bFLJezTBgYZhqXddZCOMeIdDsfkpqaWjXK2+aNp0y/wBr+KPpSiuA2fbHi1mAGLuo8Jk5i4/1iHOPUtVi4b9swO01oSfOGQEfRsY+GTU8tPNd2Tvm832d/ZudXlnVSAWUFjhQSMk+Q8z6CsyzKoyxCjzJAH61xDth2xsbySKWGCX22MqY5JNhFoYOpVNWlyWAGB4dap172hLSma+ha4dQSscmeWXJUjJbcIBrOhAoJVR0znHk3jLM+Sl05Z9LxcWgZtKzxM3kJFJ+gOamivm+wuLJZ4pJIBcRXErcuAMgSJnkyqvtkhVY4B2yPSm/DOLXHDpWEDhrcyyiOMsShVJGBTBOEJUbMu3mDjB2qXKXTHnARgpvEXv69t/A7zRSDhnay2maBEky9xHzEXxAxnDflbGogHrpbyp/SBYUUUUAFFYooAzRWKwTQBH4hfJChklcKg6k/QfEkkDA33rZa3CyKrowZGAZWByCDuCCOoNUftXxMyyjlsNEUixR5zoe5lYRIWx7yRF98fiZuhTa4cLtEt4I4lOEiQKCfJRjJrieTTi0lknUUhue11omomVmCAlmjikkUAdctGjLtjpmncThgGB2IyPga6Zwe6KKKACsGs0UAYAqv8V717CMbRwyv82aNB+gk+tWGkdwwN0/msSZ+bOa1DkTqHitmL2zSVCkihlPUHzG4PoQQCD1BAxVO43wAxnmYLlf2dyiapowDkLKF3li8DjqCcjPeq18VvmiQMsMsxLKuiIDVudz3iBgDJ3PlUC07WWkj8vnqkmA2iXKHfPTXgHBUg4JwR8Ko6sHn0ysjut0Vyz4rJ1dUli6Ca2JcZGBh4gCydd8FuhziplnxWCU6Y5o3bGSquCwHqudQ+BFPrzs9bStzGiAc4y8btGxx01NGylh8SRUP/wuAQVuZsjxdYXP9potX60+N74ZStVB87CifgcDEkR8tjvqiJjY56kmMjJ9TmtL8FYDuXD/AAlVZAP+Fs+pamrdkW5nMF5KGyM4HdbAK4KFtPj4AdKkHs5Iet7N8FihH6mMn9a15ePga85r8SpzcFuACEERB8Elkj9dlKsFP7pFIeI8OVDi5SJmxnTzI3lP7p7kjfDG/rV/u+A2iECea5lc7qhnk1H4Rw6dQ+IIqbwzgpUYggisoz4hEMx8zjBRD8S565ANKneaVy5iv2OYjs/G4j/+3TIJM6efIUY4/LCjPKx9Ag+PjS/j/ZuSCa2jkUW4lLsSkjyFETHekVu7p7wJ8gDnFdzggt7ZlGVEkp0guxaSQ9cZY6m+A2HkBVL7T2vO4is65Ywh4ETGRKFQPOuDsSUkkUDzjHrSXbJjIXSycsueD6f28EY6gOEKI2CRs4yoO3usAR+ta5WVNOq3XQisVYAYJI2VtHdO4ODgE6t+ldOfhbRgSW+qaBlHdV8SaPy94hZRjYEkSDHvHelU1hbTMyiQJL10Mgik8hsBGW9NWQfXrV0OnC239378l8dXFpdcd1w9vn4jTsR244bBa28UkciPEM6uRkayDqdTHqG+ph1zgkVZ2+1Thw/nZD8IZP8A41zCfsgpOCHJGMjo3oTy1O39aoc/ZR193T8JJJE/Uk/wqTzV55/PdkzFUSe8mjpd59sFov7OC5k8jpVRn11NkfSlD/bJJ4WKD4zk/wAIh/GqZD2Wlbolufhcuf4LUFuGyLJyhDb68Zw05Bx8JFB/SmeaRXal9f4K4R0K5ln4/wAF0uPtiud8Q26eWSxP8RmlrfarxE9GiP7lux/xGl0XBLkfzdon/ujPy7o/jUgcJuc4ZUUfmU6x8wjah9KfHSafmUn/AMWNT0Hj8pMkD7SuKDfUPnb5H6EV6/8AqXdTmKGYgo0qrJ7OWikIbZRkMSqhsE4IJAxnBNIDNIHTHLkiYgLIuoBvfzpDbkAxsCfPzqw9k7OV7gSLEZI0bXIEwWwgKRMBnvYlMjaRv91nfoU6uiiNPlKpN7449526rSurylfjjhr9y4cesOZCttGhVWKjUuyxKjKc7EEEAd0Dx8R1rRxu1WOMHTLcs8iIsc8sky99sEhJJNLYQM2Ns6eo60ynvmQa2gmEWoK0rKFVSxCglWIk05OC2nAz86rl/fpdTEEvEtpKpBljYIXZDgzYIKIUfCkleuc9BXjRUs7k9kq2m1uyxWMloxAu7lsr/NSxmGI4Ox0ttIvTYuy5XNXi1ukkRXjZXRhlWU5UjwIIyCK56icod9prVDgl4pPaIsk47wnQyRjcbqAgA3Iq68F4OkCFQxYsxdmOBliACdKAKOg2A9dySafEjsW++RrRRRWhQUUUUAYNV9GzdXPpyx/cz/1NWA1XYP8AzV1+9F/yxW4ck+q/TZE7SyARrqS5ZdWWa2J1x6QSGIU5ZcgDABG+4xVa4b2ihe3mAukmZHCBb6PlHC7MkjlQGcgt3sbahleoNk7WS6LcyG7a1WN0ZpVUNsWC6SGBGCWAqH2Bnjf2tRcR3J5yuZFVRq1xoAWC93VlGG3gBW5cktKThuI+K9rQIsSSR2oXcSWlxBKoA6K0bhXZfNY1zt1qZwrtU8rEwyrcrq7qiznjJBwQVkOU0jJHeA6dfE3oWyfkX+yKgvxy1VWPtEGlPexIh094puAfzKy481I6iuZYxRi+EQ7F7wrh4Y9WrqzaVC+GApkJI9SM+lbhwqV/21yQPyQDlj5sS0hPqGWsp2kgYhU5rswyoWGTvAdSpZQCBkZOdtS+YrPtdzIXEduI12CSStvn8RMS746AbgnfOMDOZTwsnYVZeyJVpZQ26sURIx7zt4nHUux3PxJqK/E3eRUtoxIhXLTlhy0zjSNt3JGThem2cZzW3jr2h0xXJjYsGKRMcs4xhgqDd9jgqAc56VC4lxUxRx6ALaIsIxrjy7E91UhiU9ehydgB0IzhDubWEiiNON5E+O0SAPK7FmALSSv1wNyB+VB4KNh6nJKKa2ZbKC435kT+0sBk7SajMvTJwksmABvpUVM7SwcuxaFXdjIUg1uxZiZpAjFif32J8B4YAqJxLjpj4hFEG/k4Rop87LFI4R4C5PQMMoDsCXxnO1ak3FJGMdWTbfcOf9ralO93mjb3JM76kYZ0OTg5wQc7jJzS1rqKUiG4i0SHpFOg3/1Z3ST+ox9axxaK5sh/J3UWy5Kh0ysY68uQjvJF10yDITJDDABE6z43Bc/cXEaxSnpDMVOvYNqiI7si9cFd9ugwcVwswJjOcFvuhRN2Oszj+ThSvu6Swx8ADj5YoXgDoMQ3LoOuHijb9QFP1zTp+zIH7G6uos+HMEi/ACYPgfCvQ4TcA7XMTL4BoDn5lZQP0pysj4Y9gxait8sR/wCT7sfz1s49Y3U/PEhFeZbW66GO3cf6xh+jRkfrT0cPuvz239iT/wCdQ5hfIf8AysEo8TFOVPyWSPc/1qZ5deLNK6t94lnR49zZSherNC6HGP6KMHb4BTSje7khEin2HAmfURrkUpJImrTusZETHHvHYHrirHc8ZZorsezzRSQREkSaNyyMVClHYHoPqKg6NpsbqoKYBx3QIkIPqFS6HprNLtsbjsxqKjxmXDqSunREZNI6AsSoUDzKxlv/AHj611b7K+F8q0Ln35HOTjwTufMFg7Z8ddcv4ojNeShRqcSgD1MEaovXbeRVHrqNd24JYLbwRQr0jRU+OBgn5nJ+dL1MkoV1ruWX7ZfbB6OofTTXWvDL9/2NvELNZopInHckRkb4MCp/Qmufys1pcRNL3ZhohLH9ncxMwXGenMBbUEbvA6wNSsTXSa8NGD1qNrJGpY2K/e9jbZ8hFaEN+0WEhFcEYIZcEbjbUuG9RVhjXAAHQbVkCs10zkKKKKACiiigDBpAiYubg+fLP9zH/Sn5pKw/lE3wj/ga3Dkm1X6bI/Gi/Ik5ZhEmMJz/ANlqJAXXjfGcfPFK+yfN9suzLHCjcu2xyWLKR98QclRvv/DepfaeItbsotVugSuqFmC6lBzkahgkEAgbdOvSoP2d20aLcmKKWJDMMRy5DIBEh0AH3VDM2B0322NblyS0bQZZr68SGNpJWCRoMsx6AeZ9KrfCOIWrJrsbMyDWSCkaxg6tLNIryaQQdXgckqR4Zp9xZ1VdZRHYAqisyjUzfhBbbfH6UmuuJ3GtFFxaLISByAHk1ZByWdcMgBwc6ANjk77ZY+C2G1605jBiWISEbmUkhMjO2kd/B6jK5xnIpLc9o4bdhJc8RXSTgQworLqx46VaQgn1G5UeIFTv8sCELFcM0twwyywQSFcnJwoAYAY2Gps7b1K4VrEbBLZLZFXESsV8M+8keyJ0ONWdznBpVuOkbVySb20MoRkcwtkEuqIZNON0GtTpycZ28DSWKOKO40hrm5nVukgOhDJ78gYoEUhRjSh2yAAC2+JrzRIBLdG4uB3ktLbCE+pXXqKj8zsF6Z3xmVbcSkkuVRiIhymcQE5lILKA8oAxGBhgozvk/lICK4vKQ+bxFh2mu1jELP7iy63O5wscbyFsAZONIpKitNcz60geVQUki/Dc2jAtE3eJGpWYrncE6htkYacdm0zBg0amK2ncNIcIGYxqmv8AonDD60l4RZB4mlzMkluSY4wNU9qzLiSDxE0HRlG+RjHujGtSLoWw87KQaYMrM0kOPu+b+1jxs8cpHvFWDDJ3ByCTisPwJMrJbyGInvjQFaI6t86GyoyM7ppJ1dag3aITE8dxbLNcxkyIdobsaVDY3yGA91gSwGxDAbaOG29x98Ld3tZF0l4LhWljDZbDQyEjKOqnPUjA2XxXC+UeQnSnutmYuuCXol5qTZYg55cpRcnT0hlSVCMIvVx44Aya2WMvEUKh4mmUe+WEAc/ulJlUfNKsHD55ihaWFNQGRypNQc+S6gunptk+PWvNvxF2dF9jnVWzqdzGFTA2yBIWbJ27oPXemeeRXcKenk9nggz3t4R91ZKD4c2dVH+7D1p4bxG7NwIZ7eADTrZoZmbQDkKGDRruxBxjOyt5b2SYgDy8T6VU47llsri6weZOGlUeIBXRAu+CCECbebNVNVjsj1E064xbjhCmZg1tJIMfym4Vs/mV5kjU7/6FU29K1cAbWq5GDNMZWz00iQzYHlqEx+QNSeOERJbx/gQk58QIYJCp+qrSWCQx2JZSci2kKE9QArxrn5TW/wBKosXCPRhHuIXYeP2i9R8ZEkue8dwCXuW+fdgHzNd0WuTfZFa5n1592KRiD4cyURxn+xbN/arrIqayXVZJ+v5LZfQp1TzZjw2M0UUVknCiiigAooooAKKKKAMGkSPm4uN/dZFPx5at/Bv1p6arPBcsskp6zSvJ/VB5cf8Au0j+tbr5JdW/8Ys7XPAWt0muJbdmdjFKjBQGCnZ2O24JwDsenlU/sOjeyK7SGVpXeTmEAFgzHQcLt7gXp4YpR2xu5wJBGkU8HKKSxawsiu/7Nxkbr6ZB3JANWzhdmIYYoV92ONYx8FUKP4Vt8iIbVivtRa28nJFxaPcgMdIEetUON2dc46bbg9dutYsLzC6bWwkRNOV1IsKeWCD94pH+r8sUu47Pam5f2nifLjRFDWyz8sBgQ2typD7649gQOnXNT7Tg1nPmRVaTvbs0kpJIw2+tsnG2PAZOOprI7GFuauIcYuo8altIyfdj1SzO2/ULHGCRuPDbO5r3YWXtQLXKXEiqMqkqCOFiRg4hzqwMEYmzjV49a8WXEbWAyiC0nVi5VxHauDI6ggd4qFYHBAYnT6inEd+WgLyj2UkHHMZNSflZtyueh05Pkamvb4H1CVrBoIWMs0NpAcdy1TDgt+ASnJdmY7aEViSAKbcIm1Ag280XLCopm0lmUDYhgzE+urBz1qs8Ftw8mbZpbmQBdV7dEmLGDg26jCu+4HdAGAcsT1e9m2RTLCLqS5lif753xszZ7g0gIuAPdHTIz1rVS9ILuyQuNyuHunW3W4EcEQ5Z31jVI8qgYIJ04IGNzitPC75PbY1m1i4eNzFKu0c8WWdFbHdLIpzg7jDHod9XE9JnkMkkkWm8iEcqEYV+QukSg9UcuUx4lx0ODUrgMPI5zGNlKZLwrGdJkAJMlpk4CyLqJVfEnODnKdS1k1T2THBLOCcy5jVA3/mLJ1UhZcnL4I21fmAw+AeuairdNbssazOn4PZ70krJk4XlXAyF6he9qzlQQK3WnFJIY2naBruNFJSeAo0xj94JIjMDrXcHScbDYHIEl7G6EeqKZbqNu9ybpAMq3eCrIq7MM4GsEHYbdRNw9+BotvuC2wbQsd7ahgAjWpfk99e8UEeUTyJKr7oIq5WNsI41QM7BQBqdizHHizHcn41W+FcIHNTRBd2ix4fHOUxudwY2UO+wB2AwMYxjAFWljtS7H1NRyGcLIj7UkvEIR1uHEP8AVOTIen+bV/nionagjTBFgYknQYBxgRgzfT7pR86mN37vPhBHt6tMdz8VWP8A3hqBxfvXkI2xHDI/XcMzIgPzXmV7tMMYieXF9VsfiV3tfLuFPu+zzFvPvGKNfrrelXGWENnMNyEghj/tezr/ANmmvGV1XTgjYRWwHxa4ZiP7KUo7aR6be6Vv5y6gjT4LArgf2uZTLXuejXyi5fZVaaEmyBlBDEG8SFiVzn+tKavgqrfZzGPZGcfzk85+GmVoh+kYq0ioYdlG7H6bM0UUVswFFFFABRRRQAUUUUAQOO3Bjt5nHVY2I+ODgfXFQrSARxpGOiKF+gxXrtVkxRoBnXPCD+6sgdv7qGtPFZ2SKR1CFlUkB20qT5Mx6D1ptfDINZu1Eq3EoBcXlvHLZaW54mSdWDIyQqxBYjBDEBBpIONY32q9mqP2GtcXMgCXEUUEehIJtJ5RlYsVVlJyumNCAScayOmALF2pd+QRG1wjE+/borOmN86W2IOMdM70es1jiIrtZLsNJK/DbfnbkOkqBnySuMlSc8tYskkZ36Yr2t7xR3XFpaxxk7652ZwMsMnQmnOAhwCevXy1cLCyuAt9fc338OjIpGlQcI8enRt453z1JOWFoksDKJJrm4whAxEun3tmcgZ5mMA7hfHArJtm7lNLEkEt1ouCuotbMFY6MBmQNqOkErkYIyQDscGHY8PjbVNDA0kqthJrwufe94x6wXVB5AKDvjbescMtnikBg4fb20JOZZGZFfG5OEjBHXzfG/StzpBdyyR+0zTIN3jQ4hXTgFGdFGo5OShc53yMCpbX6RRWsRFt6WlYo1xLdSYXNvaHkxjDbs0urIG+Cpk38FPSn/ALR4ogknLyCcJEMIik91F89IwMnqcnbOKjm4kK6YVS1tkGObIoB28I4jgKuPxPj90jevPZe5jdZOTloQw0zMSWlYqC7ksN9yBkbbEDYUylmL+yKl4kEErSLGYJL6WKdpMaEjVGUM2rbGqNF3/NW6OJRotJ5XYAK1pcgkMcDTguo0iVc432dWGx71aObLFbSyRIrqt7O06EZLQ82RZNIwcsNmx4hSPGmXDoPZ7cGzBuIWKGKPWoCRn3uW2NwAchT47ZqXUP0mNq7Jv4mQghjaZ4nkbAmRVCtJgDEgIK5ffAPiAAc4qPx2zJWJ5BLzFyhnttWtASCGEYDa1JA1KQwG+xG9Snh1e0LM0c9tjdMZdDjLRsANxjSy/iGfgah2VpHKBPZXspAIABmaWI4I1KyuxIJAO+QR1FTReN/wA+ww39l2dwZDeNPGe6qvEqOhBIYS6cZcEacaVxjpTuY0v4Mk4MpuEgBLDS0Oe+Me84bcHwxk9KmXcmAT5An6b1uhdWoQm94rYh7NSNJ7RKygCS4k0Y8Uj+6Unfx0E1BOGvLl/FFhh+imX6/fVN7GKvsUBV9QZA+c5GX7zAHyDMRjwqBw46jcPnOu4kIPohEQ/5ePlXvUr0kRUfqyYvdQbxtXu6ohjz5cE8v8WFQftLI5VomBl51kPxQBf+6PpUzJaaYnwmdV/2EcY/WRvpSb7WJ9Mttj8Cu+PjLEP8Naks5/PFnpURzNL2/Q6Z2GA9gtyBgOnM/tkv/ip9Srstb8uztk/LDGPooprUKMPkKKKK6AUUUUAFFFFABRRRQAi7Sv8AeWg85z+kMppf2rI9kmzyiujvCbVyyu2rWUBYDHiBt1ph2lTMlofKc/rDKKido5SttNoGXZCiDPV37iY/rMKbDss8/U/qxIP2c2gSzDhWXnO0mlpGkwMBE0O5LFNCKRnfB6DpUrj16VddN/Dbqg+8V1VixI1LnUwKjSrHbH6U7t4BGiovuooUfAAAfwFVT/KYmuJBJwidmhfRHK0cZDBWB1KzkYA2Yb7+G4IrgxbybNvtMjJI7cUgEcY1O0Ea9zxXUWZ+4QctnrjYgZFaYuL28ciNLf3EpkcCIcthGWwfc5UQDLgHGSy9Tud6nR8QdXIi4ZMC2nW2IUGOgydffwPAdBkddqZBrhoG7kcU+GCAsXQHohY6Vz5kAemT1rh33CTikNtNepBNa3U2dW7B/ZkGgNkjIRg2MbgkMPDam91BcowEUtrBAMKoMTFvADHfVQfADB6D4VBg4TxFlIm4hGjYIHItwMbY1EyMc74PQeIqM9xwy2uNM90kl1qDHnSF2Dlc6hHusZKqMYC9QB1AMcnl7FiWFg3cT4PHDHzJIrniEmtQFdteSW2YRkrEgXfcKMDbNbuBXF3LM8s0Rgh5aokLlS2sEsznSSMYZVG/4emwz7iv7y5wYYVtoiVIkuATIyndtMI9w4xgu2fNai8MlSCdIpL2W6nl1R4LDChFMhLRp3VOOr4ySwHTADaM94q7dBbTSC0fkmPmtcT6Vk6SYnlJjG4wWUEZ3x1xtWiLiTzNA4SWCaFHdrUqQJYyNJRM6VZkOjcbA+YOahXs0fKjjkjkYtfzCKVNOIZFncpIxYgAbtt+IZXfOKdozorScQ9mZLcB0uEBHh3m0nJQg53VtwelTXLEmxlfZN7iSZTJBqt51JUrMmVOPzqj4I6EMrZ2xnGRSS4mtmGJhJYXTOsJkTuAyuhICMMpKpAJBYY6DZtgcfuDO/Ln50cDYe1vLKRz10riTlg43bIJyhGOhG7G/SaONUmtxfx621tpTUqbFWaJtnK5Yd3c4XbJOEpYNjbhMEyahNMsu+UIj0EDybcgnOdxj59ajdqrgx2ly6jLLDIQB4kKcADxJNbezvI5IFt+yBOF7w0k7lcNuuM+74dKhdsy3ssgQ4ZmjRT6tKi7+m+9M0m9r9gjUdlHjsfapFZW6xxPEnLBCSe+urvEP65JpZwNAIEx0Yu/+0dnP6sasVnrESc0qZdA5hUd0vjvFfQtnHpVd7Nri2twf81Hn+yM/wAa92nn3Eum3cmLLOTU6521Tyj4j2hFz9P4VXftUkDXCAeEUf8AflJ/w0ysZGK2bnq8U0h/eZeaP1pR9o0QF5pHRY7YfIO//Surdtep/Rnq6Rf5Pc/ozt3B/wBhD/q0/wCEVMqLwwfcxfuL/wAIqVUAgKKKKACiiigAooooAKKKKAE3aoEQq4OOXNE5/d1hX/uM1QOLrqa3jwDrnUnfoIw0ucePejUfOnnGLbmwSx/njdfqpAqucOuudPbPj/0zyEEdGdol+RGJBW4vZolvh6cZFgnfCsScAAknywOtU7s+GZYxHxl5w+WQMkRchScg93UVGd879MEdKtfE5ZEhkaKMSSBSUjLBQ7eC6jsMnbJpF/lGdGLHhb5ZsM0TRMxBUFcnUCe93TnYYzkjeuszDODbxXiELRyQNxBbeZcK7qyI4J32EmQMjy6eYNJ7WCC4YQf5YllmUOcxyoGKy5P4RgsB0KYIUYAUZy3bixm06LCV3GziZVRY/wAw1vnWdsfd6gfOp92JEQSQ2sckwwCoYLsca9LlfTocZwM4rkuDcdsIUWl1w61mYm8LSkhX5lw7gPspyCSiscAEbYxgY6VMLM+ZLWzjV5QGaa4UR5wO6SoBlZht3WC/EGt9vNfEjVBaIunLYldsNn/VqCMb74IxS/ifHIJIVBunZk3l9iVmLEKQVGkOUGohwM57g6jOYuWVm2Pi7xCRb97cyMAEtrcl5GzqONJAZiRgdMd0knrS2ERQ6CIYuHxysoCgL7TIZDnThM8vJBBwWOxxpxTq5il0JJAUiHLHMmmiLz6QM4CjGWwSd8gH8JpZwLhLS/eMJEQnPOkOLqfwy5wDBEQAQi4OMbLuCytpMxNZRqS1kaGdYpAHW9mcRkArMMs5hYHqGVj8CoPQVJsuQLG4WyTnheb/ACZj0ckloiOqAtnAPgdtsUo4zcjnTRnPLF2NXLAM6P7NHMksAJ72nS+pQrFgTsQCK3NZAvE8wPNYAQ8StsEtk91Z1VcYbJyGBjOOqnGFXx33O18G7s7FyUWXh41WjFVktm1cyN1PLk0FzkEDGUb/ADe3vVPSxc3M81peAkkJNBINcYkRVAxpIaJtOAcZB1ZwcVstLaZIrkSCOG4ZMtdRqAjtpIWQqejJgZVsjpuQdkd7YwlVurqV7WeTSFubZnCEKMxNMGXRkhmH3ijyGDgUjlv4Gy5cKu5JEJlhaJ1YqQSCDjHejIO8Z3wWAPmBS/tUoMKggkGeDIHUjnJsMUw4SkoT76SORsnS6IUBXbGoaiNXmRgeQFJ+3zlbKV196MxyDbPuSo2cDc9OlM0ePKy9gjUcIk2TAWiFEeNRCCqSZ1oNHdV8knWBgHJJyDSKJ9FmCPw2+fpHmrCgY2+GbW5i3bTp1Eru2n8OTvjwzVUv5McNdv8A8X/t17lXf7CXS/6vaQuXplgj6iOGMfUsh+oWkn2hLm/I81gH1ZwP1q0KCbiTyHKUfIav+6Kq3beQm91nw5P9y4kX/DWo7uS9Uv8Aqz2NF+r7n9DtfCWzBEf9Gn/CKl0n7IylrK2Le9yUB+IAB/UU4rzyUKKKKACiiigArBNeJpQqljsAMk+g61x/tN9oc9wStqzQQ52YD71x4HJH3YO5wO903ByKdTRO6XTBC7bY1rMmdirOa+ebPjVzE2uO6nDE5JMjOD8Vcsp+ldG7K/aMkhWK70xSHAWQbRuTsBv+zYnwJIOdj4U6/QW1LL3XqFVauux4R0BhVT4VwyKC+uRFHoBiiY4JxlnmLYBOASRk461aw1IrXe8uj5CFf7rH/FUkeRtvZN3GrWKSF1nGYsBmAz+AhwRp72xUHbypHwziljCFPtTKdOgieVxpK4GJFkOmOToACFJ8M1aDXkxjfYYO526+p/T6UwlUsLDKsnF7SKYuL2Yg51KWeSHc4zqKsEClvwsAARnapo4Pbzsl0ZLhhnmqDLKE6DH3ROANs6cdfDenoWvS1mS2ZuM1lFX4hdWdzJGxtJ7rUuFbkOY1HvDeQKg1HbI8gCcCnfChcZbmJDHFheWiEl18w590+Hu7Dpv1qfqqBdcbiRjGCZJQM8uManHlqA90HzYgb1F0Se2Cvrie+GcOWAHDO7Mcs8jlmY+vgPLYCo91xFpHMNvguNnk6pF+9+aTB2T4E4HXwbC5uD963s8P+bjbMrDyeQbRj0j3/pU5s7NIkCRqFUdAB/8A2/rTo1pbvky8sqEvZyGGVlYMUugC0pbEguEzpfWMMrMpJBGwKYGMgGL2cWe3uGh1Z3Z3iYqFcOwxPbkDIyVdnibo7sQcY1Xi/sVmjaN/dby2IPUFT4MDgg+BAqszRGUi3lbRdQESRS4HexsJVHRlOoq6eBbwyprlseqOwZ6XnuIq2zxGaJG9rtXcRyQsfvIA5IkxgZkjw2dJ3wNiaiWc78OkMc8kk9iwjjhkC6uQUUqY5QmTjCg68dQ2rwqVxeSH20LG3s9/o+6dwRHcAKe4d8SAF/3gQMV6t7Jmlm5JeyunCvMujmQyEEAOpICkn3WxpYq24B0sI+7f8/PEaTeBQ2yzarW5jMbx/sUkDqSCMSJ3jpwpwcbHK+VTu0dtzLeZAcF4nUHyyp3pZZyxR3Y51kkNxIWjjnjQFJF3cLzAAytpTJVwBkbFqsVwBjfp0PzrtL6bl6xV69DPgLrC5EsMcinIeNXB8wygg/Q1Rbts8HYnxs9/9nvVp7HZW2ER6wPJb/KNyq49NAXHpVbmcHhk2eixzp/s2kT/AA17lT+hHptpSiSeHRbyv11yTOPTliGPH1jP1ql9tpybqZCABGJMHxP30ku/wWRPrV74UuUYYwNFwfm0zZ/RR9aqf2gwIs8Lgpm5WQnHvN3IcE+mFIBpunw7Un35XxR6+h/XivHb4po6N9nVxqtChJJimlQ58jIZE+WiRB8qtVcz+yXiOSyMd5YUl6n3ocW8vwA0xfU10sV5cOBNscTaM0UUVswFFFFAHL/tI7Us7NZwe4MCdx4k9IU9fFj0A288VG3hQqEYJqGR3c9R72CdzjIBPnTfiH2d3/OdkWFxzHdXMxVjrLHJXQcHDYO5oh7BcTBHcthgkjMxPvbt/NePj517ekvoohtL28nmaiq22W8foJH4chGUfbGd9xg9D8KjycLfBBUEeO4wfrVvi+z++xj+SKMacZJGPy7R+76dK3J9nd9nPPtQcY91+g3x+pqr+46fvfyZP5jb3L6CHgHay7scRgiSEbcqXPdHgI3GSo9CGHgMVZ+z3bmGS6uXm0WymOJgZJF7xGpW0+YHd9d+nSoFz9m14d+ZbMfMalPh/RPkPpUVfswvCQSbZT01FmOB8Ag/jUF/mc94vD9jKoLUpYksr3FuuPtF4ev8+7H+hDK36hMH61J4V2rF0rNa21xKFOkk8tACPAh5Aw+lIrP7J10/f3kpf/QoiKPTvhyfjkfCrV2V7JQWIfla2eTGuRzliF90bAAAZPQeNQ2+SXYbfuH11N9tL4m5Gum35MSejSkkfHSmP1rS9lfMT9/bRr/RhdnHwZpAv92rAKzSMseq4ruEUfZ3V+3uJ5v6JYIn9mJVyPRiaaWVjHCoSKNI1H4UUAfQVJorhrCQUUUUHQpbxnhSzoASUdDqjkXGqNumVyPEEgg7EEg7GmVFAFQW5EubO+jVZdiMZCS6TqElu2chgRnRnWhHiMMfc3tsBBQpdQANrVu7OBkFdB92Q6dQIbSSQN9zVg4rw2K4jMcqBl6+oI6MpG6sPAjcUmW2urfYE3UWdicLOg9Se7N8e4dvxGk2UqXBjePHAptLHnwLNY3k0BkIcRSHWgKMCyMjd9dxpZVcY3G29W9xtVfuRb3mBrdJo91xmOaMkg7owzuVHvKQceNObCNljVZJOY4GGfSFLepUbAn09ajtrnBpvxNKcZpoTWKCO8uE6CVY5xv1ODE+B4ACOLp+b1qoX6aeGXinqvtgPzmlb+DCrT2iuOTPazaJHyZIWWNdRw68zOBudJhGwB941VuXNeLxKK1SOeJnbDc7QwMsSkqEMZGVbI7zDfyr2oTS3ZLQn1Z8TZdcbFtArKVadnuEjTqP2x1O/iFTT8yceoopcFizNqc/iPU422x0A6ADYdAK6Kn2Z86ISvI1veOWd9PfjXWxbllCcELk7qVyxJ8aXv8AZfdDbnWzDpnDqcfRsfXxNejoNVp6lmfa8Ws/A+i/p2o09Kbn2vFrPwwKuw92YnVhk8q5AHrHcYVh8AzavildvWuJS9kbm3ebXKqssaTRRoMiTknXhmIB0hyFZQu4Zd/A9osrhZEWRDlXUMp8wwyP4149nT5abjw22veR6yUZ2dUODfRRRXCQKKKKAMYoArNFABWMVmigDFZoooAxis0UUAFFFFABRRRQAUUUUAFFFFABWMVmigCFxDhcU4xLGrjwyNx+6eqn1BpPccNuYO9byc9PGGdu9j/RzYJzjwkDZ27y1ZawRQcaTKQONRXE9qikxzJcfeQyDTIn3UvVd8jbZgSp8CauqxAEkADPXA6/Gos/CoXljmaJTLECEfHeUNsQD5VNrreTkIqKwjGKMVmiuGhL2nsi8JdBmWH7yP1IByu3gy5X556gVUezXaaCFtMc6SWjAOVDAtba+jYz+wJ2I35ZP5c6L3xe+WCGSV/dRSx9cDoPUnb51w2K2RYYhJ3CkYGQ2kr3QGAYHODuCBsfHNUafSO/LTxgXbqVUlFrOfid9DV6rjXBe3MloqRmdJ4UAULIQHwMABJRgMcbAON/Mda6twXi0d1Ck0Lao3BIOMHYkEEHoQQQR5isW0yqeJfydrsU1lE+iiilGwooooAKKKKACiiigAooooAKKKKACiiigAooooAKKKKACiiigAooooAKKKKACtN5cpEjySMFRFLMx6BVGSfkBW6oHHeGLc28sDMyrIhUleoz0I+B8KAOY9ouNT3pOmM8tTrjhzjVgnS8x88jIXouPFhkJRwKbXrYLq6ZWPJHorMxx8gKZrBJbSPbzHlyFhIHAyHUEZKHqUI2I6oWx0wS2guRoGsjIQM7LnR/SwceY6dQCK9R3umK6Irp8d9/ufK67W6mqx7L5/mCqycOkHvSzfBlTH/L3qRwXiN1ZHNu0bIT3oWBRDvuQBqVW67qBnO+qrWGB6EHxqNNZRsd1APXbY/p1rT1lNqxbH4Mmo/rU4P0ol17McfjvIeYmVYHTJGx70bflbHyIPQgginGa5HC4s5lukfUsZ0TKCMmP8SkDqV1BwOuRjoxB60jZAPnXm2wjGXovK7j6nSaqGor64nuiiillQUUUUAFFFFABRRRQAUUUUAFFFFABRRRQAUUUUAFFFFABRRRQAUUUUAFFFFAEDivCIbhNE0YcA5GeqnzUjdT6g1T7rsRJHqa2uMgZ7kw3+AdB03HvKT6miitwunW8RYqyqFixNZKbxrjj2kgWZV1kYzGA2w8MsqnFaeHdpzcTrHGg5mCAzgDAPXcZO+B9KKKuU/QzhZ9iIP7bpursl3texcs4Bup1EectHEM6sHdS7KMKcAHC5x4ir6q4AooqGc3Ldl9VMKo9MFh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 descr="загруженное (1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4008" y="1844824"/>
            <a:ext cx="3528392" cy="31994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4509120"/>
            <a:ext cx="38884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sz="11500" b="1" dirty="0" smtClean="0">
                <a:solidFill>
                  <a:srgbClr val="C00000"/>
                </a:solidFill>
                <a:latin typeface="Comic Sans MS" pitchFamily="66" charset="0"/>
              </a:rPr>
              <a:t>oo</a:t>
            </a:r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k</a:t>
            </a:r>
            <a:endParaRPr lang="ru-RU" sz="115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492896"/>
            <a:ext cx="237626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[</a:t>
            </a:r>
            <a:r>
              <a:rPr lang="en-US" sz="11500" b="1" dirty="0" smtClean="0">
                <a:latin typeface="Times New Roman"/>
                <a:cs typeface="Times New Roman"/>
              </a:rPr>
              <a:t>ʊ</a:t>
            </a:r>
            <a:r>
              <a:rPr lang="en-US" sz="11500" b="1" dirty="0" smtClean="0"/>
              <a:t>]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512883881870684202clothing-shoes-boots.svg.hi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6016" y="3573016"/>
            <a:ext cx="3679951" cy="25178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2060848"/>
            <a:ext cx="42484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sz="11500" b="1" dirty="0" smtClean="0">
                <a:solidFill>
                  <a:srgbClr val="C00000"/>
                </a:solidFill>
                <a:latin typeface="Comic Sans MS" pitchFamily="66" charset="0"/>
              </a:rPr>
              <a:t>oo</a:t>
            </a:r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endParaRPr lang="ru-RU" sz="115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4005064"/>
            <a:ext cx="29523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[u:]</a:t>
            </a:r>
            <a:endParaRPr lang="ru-RU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212976"/>
            <a:ext cx="254909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n-US" sz="115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endParaRPr lang="ru-RU" sz="115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cartoon-cowboy-9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5976" y="1628800"/>
            <a:ext cx="4286250" cy="3333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4725144"/>
            <a:ext cx="223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[</a:t>
            </a:r>
            <a:r>
              <a:rPr lang="en-US" sz="8800" b="1" dirty="0" smtClean="0">
                <a:latin typeface="Times New Roman"/>
                <a:cs typeface="Times New Roman"/>
              </a:rPr>
              <a:t>æ]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429000"/>
            <a:ext cx="334899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sz="11500" b="1" dirty="0" smtClean="0">
                <a:solidFill>
                  <a:srgbClr val="C00000"/>
                </a:solidFill>
                <a:latin typeface="Comic Sans MS" pitchFamily="66" charset="0"/>
              </a:rPr>
              <a:t>oa</a:t>
            </a:r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endParaRPr lang="ru-RU" sz="115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prenten_bitmap_kleur002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7984" y="1844824"/>
            <a:ext cx="4392488" cy="38048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4941168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[</a:t>
            </a:r>
            <a:r>
              <a:rPr lang="en-US" sz="8800" b="1" dirty="0" err="1" smtClean="0">
                <a:latin typeface="Times New Roman"/>
                <a:cs typeface="Times New Roman"/>
              </a:rPr>
              <a:t>ǝʊ</a:t>
            </a:r>
            <a:r>
              <a:rPr lang="en-US" sz="8800" b="1" dirty="0" smtClean="0">
                <a:latin typeface="Times New Roman"/>
                <a:cs typeface="Times New Roman"/>
              </a:rPr>
              <a:t>]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284984"/>
            <a:ext cx="252184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sz="11500" b="1" dirty="0" smtClean="0">
                <a:solidFill>
                  <a:srgbClr val="C00000"/>
                </a:solidFill>
                <a:latin typeface="Comic Sans MS" pitchFamily="66" charset="0"/>
              </a:rPr>
              <a:t>ea</a:t>
            </a:r>
            <a:endParaRPr lang="ru-RU" sz="115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Lemon-Tea-Photos-HD-201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1529789"/>
            <a:ext cx="5380856" cy="33630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9712" y="4941168"/>
            <a:ext cx="16241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/>
              <a:t>[</a:t>
            </a:r>
            <a:r>
              <a:rPr lang="en-US" sz="8800" b="1" dirty="0" err="1" smtClean="0"/>
              <a:t>i</a:t>
            </a:r>
            <a:r>
              <a:rPr lang="en-US" sz="8800" b="1" dirty="0" smtClean="0"/>
              <a:t>:]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573016"/>
            <a:ext cx="257314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sz="115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11500" b="1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endParaRPr lang="ru-RU" sz="115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bat-clipar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709" b="23356"/>
          <a:stretch>
            <a:fillRect/>
          </a:stretch>
        </p:blipFill>
        <p:spPr>
          <a:xfrm>
            <a:off x="2843808" y="1916831"/>
            <a:ext cx="5865440" cy="31635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4941168"/>
            <a:ext cx="17491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/>
              <a:t>[</a:t>
            </a:r>
            <a:r>
              <a:rPr lang="en-US" sz="8800" b="1" dirty="0" smtClean="0">
                <a:latin typeface="Times New Roman"/>
                <a:cs typeface="Times New Roman"/>
              </a:rPr>
              <a:t>æ]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772816"/>
            <a:ext cx="5472608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800080"/>
                </a:solidFill>
                <a:latin typeface="Castellar" pitchFamily="18" charset="0"/>
              </a:rPr>
              <a:t>How are you today?</a:t>
            </a:r>
            <a:endParaRPr lang="ru-RU" sz="4800" b="1" dirty="0">
              <a:solidFill>
                <a:srgbClr val="8000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4005064"/>
            <a:ext cx="5220072" cy="25545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  <a:latin typeface="Arial Rounded MT Bold" pitchFamily="34" charset="0"/>
              </a:rPr>
              <a:t> Fine, thanks!</a:t>
            </a:r>
            <a:endParaRPr lang="en-US" sz="4000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C00000"/>
                </a:solidFill>
                <a:latin typeface="Arial Rounded MT Bold" pitchFamily="34" charset="0"/>
              </a:rPr>
              <a:t> Not bad, thanks!</a:t>
            </a:r>
            <a:endParaRPr lang="en-US" sz="40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_65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20863" t="8434" r="20863" b="7279"/>
          <a:stretch>
            <a:fillRect/>
          </a:stretch>
        </p:blipFill>
        <p:spPr>
          <a:xfrm>
            <a:off x="6804248" y="1484784"/>
            <a:ext cx="2016224" cy="1988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225689"/>
            <a:ext cx="8280920" cy="563231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numCol="3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</a:rPr>
              <a:t>[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æ</a:t>
            </a:r>
            <a:r>
              <a:rPr lang="en-US" sz="72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</a:rPr>
              <a:t>[</a:t>
            </a:r>
            <a:r>
              <a:rPr lang="en-US" sz="7200" b="1" dirty="0" err="1" smtClean="0">
                <a:solidFill>
                  <a:srgbClr val="002060"/>
                </a:solidFill>
                <a:cs typeface="Times New Roman"/>
              </a:rPr>
              <a:t>i</a:t>
            </a:r>
            <a:r>
              <a:rPr lang="en-US" sz="72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</a:rPr>
              <a:t>[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e]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7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ɒ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[ʊ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]</a:t>
            </a:r>
            <a:endParaRPr lang="en-US" sz="7200" b="1" dirty="0" smtClean="0">
              <a:solidFill>
                <a:srgbClr val="002060"/>
              </a:solidFill>
              <a:cs typeface="Times New Roman"/>
            </a:endParaRP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7200" b="1" dirty="0" err="1" smtClean="0">
                <a:solidFill>
                  <a:srgbClr val="002060"/>
                </a:solidFill>
                <a:cs typeface="Times New Roman"/>
              </a:rPr>
              <a:t>i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:]</a:t>
            </a:r>
            <a:endParaRPr lang="en-US" sz="7200" b="1" dirty="0" smtClean="0">
              <a:solidFill>
                <a:srgbClr val="002060"/>
              </a:solidFill>
              <a:cs typeface="Times New Roman"/>
            </a:endParaRP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[u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:]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 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7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ɔ:]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k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</a:rPr>
              <a:t>[b]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[t]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[ð]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l-GR" sz="7200" b="1" dirty="0" smtClean="0">
                <a:solidFill>
                  <a:srgbClr val="002060"/>
                </a:solidFill>
                <a:cs typeface="Times New Roman"/>
              </a:rPr>
              <a:t>θ</a:t>
            </a:r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r>
              <a:rPr lang="en-US" sz="7200" b="1" dirty="0" smtClean="0">
                <a:solidFill>
                  <a:srgbClr val="002060"/>
                </a:solidFill>
                <a:cs typeface="Times New Roman"/>
              </a:rPr>
              <a:t>[h]</a:t>
            </a:r>
            <a:endParaRPr lang="en-US" sz="7200" b="1" dirty="0" smtClean="0">
              <a:solidFill>
                <a:srgbClr val="002060"/>
              </a:solidFill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20486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“Tick-tock”, says the clock,</a:t>
            </a:r>
          </a:p>
          <a:p>
            <a:pPr algn="ctr"/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Tick-tock, it’s ten o’clock.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6" name="AutoShape 2" descr="http://images.clipartof.com/thumbnails/1146415-Cartoon-Of-A-Wall-Clock-Showing-10-Royalty-Free-Vector-Clipar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1146415-Cartoon-Of-A-Wall-Clock-Showing-10-Royalty-Free-Vector-Clipar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948"/>
          <a:stretch>
            <a:fillRect/>
          </a:stretch>
        </p:blipFill>
        <p:spPr>
          <a:xfrm>
            <a:off x="5724128" y="3573016"/>
            <a:ext cx="2802502" cy="28601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lphabe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1268760"/>
            <a:ext cx="4032448" cy="53765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700808"/>
            <a:ext cx="6120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</a:rPr>
              <a:t>[</a:t>
            </a:r>
            <a:r>
              <a:rPr lang="en-US" sz="9600" b="1" dirty="0" err="1" smtClean="0">
                <a:solidFill>
                  <a:srgbClr val="002060"/>
                </a:solidFill>
              </a:rPr>
              <a:t>ei</a:t>
            </a:r>
            <a:r>
              <a:rPr lang="en-US" sz="96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sz="9600" b="1" dirty="0" smtClean="0">
                <a:solidFill>
                  <a:srgbClr val="002060"/>
                </a:solidFill>
              </a:rPr>
              <a:t>[</a:t>
            </a:r>
            <a:r>
              <a:rPr lang="en-US" sz="9600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ǝʊ</a:t>
            </a:r>
            <a:r>
              <a:rPr lang="en-US" sz="96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]</a:t>
            </a:r>
          </a:p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[</a:t>
            </a:r>
            <a:r>
              <a:rPr lang="en-US" sz="9600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ɔi</a:t>
            </a:r>
            <a:r>
              <a:rPr lang="en-US" sz="96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]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700808"/>
            <a:ext cx="52565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ee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smtClean="0"/>
              <a:t> [</a:t>
            </a:r>
            <a:r>
              <a:rPr lang="en-US" sz="6000" b="1" dirty="0" err="1" smtClean="0"/>
              <a:t>i</a:t>
            </a:r>
            <a:r>
              <a:rPr lang="en-US" sz="6000" b="1" dirty="0" smtClean="0"/>
              <a:t>:] – b</a:t>
            </a:r>
            <a:r>
              <a:rPr lang="en-US" sz="6000" b="1" dirty="0" smtClean="0">
                <a:solidFill>
                  <a:srgbClr val="C00000"/>
                </a:solidFill>
              </a:rPr>
              <a:t>ee</a:t>
            </a:r>
            <a:r>
              <a:rPr lang="en-US" sz="6000" b="1" dirty="0" smtClean="0"/>
              <a:t> </a:t>
            </a:r>
          </a:p>
          <a:p>
            <a:r>
              <a:rPr lang="en-US" sz="6000" b="1" dirty="0" smtClean="0">
                <a:solidFill>
                  <a:srgbClr val="C00000"/>
                </a:solidFill>
                <a:cs typeface="Times New Roman"/>
              </a:rPr>
              <a:t>ea </a:t>
            </a:r>
            <a:r>
              <a:rPr lang="en-US" sz="6000" b="1" dirty="0" smtClean="0">
                <a:cs typeface="Times New Roman"/>
              </a:rPr>
              <a:t> [</a:t>
            </a:r>
            <a:r>
              <a:rPr lang="en-US" sz="6000" b="1" dirty="0" err="1" smtClean="0">
                <a:cs typeface="Times New Roman"/>
              </a:rPr>
              <a:t>i</a:t>
            </a:r>
            <a:r>
              <a:rPr lang="en-US" sz="6000" b="1" dirty="0" smtClean="0">
                <a:cs typeface="Times New Roman"/>
              </a:rPr>
              <a:t>:] - t</a:t>
            </a:r>
            <a:r>
              <a:rPr lang="en-US" sz="6000" b="1" dirty="0" smtClean="0">
                <a:solidFill>
                  <a:srgbClr val="C00000"/>
                </a:solidFill>
                <a:cs typeface="Times New Roman"/>
              </a:rPr>
              <a:t>ea</a:t>
            </a:r>
            <a:endParaRPr lang="en-US" sz="6000" b="1" dirty="0" smtClean="0">
              <a:solidFill>
                <a:srgbClr val="C00000"/>
              </a:solidFill>
            </a:endParaRPr>
          </a:p>
          <a:p>
            <a:r>
              <a:rPr lang="en-US" sz="6000" b="1" dirty="0" err="1" smtClean="0">
                <a:solidFill>
                  <a:srgbClr val="C00000"/>
                </a:solidFill>
              </a:rPr>
              <a:t>oo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smtClean="0"/>
              <a:t> [u:] - b</a:t>
            </a:r>
            <a:r>
              <a:rPr lang="en-US" sz="6000" b="1" dirty="0" smtClean="0">
                <a:solidFill>
                  <a:srgbClr val="C00000"/>
                </a:solidFill>
              </a:rPr>
              <a:t>oo</a:t>
            </a:r>
            <a:r>
              <a:rPr lang="en-US" sz="6000" b="1" dirty="0" smtClean="0"/>
              <a:t>t</a:t>
            </a:r>
          </a:p>
          <a:p>
            <a:r>
              <a:rPr lang="en-US" sz="6000" b="1" dirty="0" smtClean="0">
                <a:solidFill>
                  <a:srgbClr val="C00000"/>
                </a:solidFill>
              </a:rPr>
              <a:t>      </a:t>
            </a:r>
            <a:r>
              <a:rPr lang="en-US" sz="6000" b="1" dirty="0" smtClean="0"/>
              <a:t>[</a:t>
            </a:r>
            <a:r>
              <a:rPr lang="en-US" sz="6000" b="1" dirty="0" smtClean="0">
                <a:latin typeface="Times New Roman"/>
                <a:cs typeface="Times New Roman"/>
              </a:rPr>
              <a:t>ʊ] - b</a:t>
            </a:r>
            <a:r>
              <a:rPr lang="en-US" sz="6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oo</a:t>
            </a:r>
            <a:r>
              <a:rPr lang="en-US" sz="6000" b="1" dirty="0" smtClean="0">
                <a:latin typeface="Times New Roman"/>
                <a:cs typeface="Times New Roman"/>
              </a:rPr>
              <a:t>k</a:t>
            </a:r>
          </a:p>
          <a:p>
            <a:r>
              <a:rPr lang="en-US" sz="6000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oa</a:t>
            </a:r>
            <a:r>
              <a:rPr lang="en-US" sz="6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dirty="0" smtClean="0">
                <a:latin typeface="Times New Roman"/>
                <a:cs typeface="Times New Roman"/>
              </a:rPr>
              <a:t> [</a:t>
            </a:r>
            <a:r>
              <a:rPr lang="en-US" sz="6000" b="1" dirty="0" err="1" smtClean="0">
                <a:latin typeface="Times New Roman"/>
                <a:cs typeface="Times New Roman"/>
              </a:rPr>
              <a:t>ǝʊ</a:t>
            </a:r>
            <a:r>
              <a:rPr lang="en-US" sz="6000" b="1" dirty="0" smtClean="0">
                <a:latin typeface="Times New Roman"/>
                <a:cs typeface="Times New Roman"/>
              </a:rPr>
              <a:t>] - b</a:t>
            </a:r>
            <a:r>
              <a:rPr lang="en-US" sz="6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oa</a:t>
            </a:r>
            <a:r>
              <a:rPr lang="en-US" sz="6000" b="1" dirty="0" smtClean="0">
                <a:latin typeface="Times New Roman"/>
                <a:cs typeface="Times New Roman"/>
              </a:rPr>
              <a:t>t</a:t>
            </a:r>
            <a:endParaRPr lang="ru-RU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0000FF"/>
                </a:solidFill>
                <a:latin typeface="Comic Sans MS" pitchFamily="66" charset="0"/>
              </a:rPr>
              <a:t>1</a:t>
            </a:r>
          </a:p>
          <a:p>
            <a:pPr algn="ctr"/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1340768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2</a:t>
            </a:r>
            <a:endParaRPr lang="en-US" sz="13800" dirty="0" smtClean="0">
              <a:latin typeface="Comic Sans MS" pitchFamily="66" charset="0"/>
            </a:endParaRPr>
          </a:p>
          <a:p>
            <a:pPr algn="ctr"/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1484784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800080"/>
                </a:solidFill>
                <a:latin typeface="Comic Sans MS" pitchFamily="66" charset="0"/>
              </a:rPr>
              <a:t>5</a:t>
            </a:r>
          </a:p>
          <a:p>
            <a:pPr algn="ctr"/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1412776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00CC00"/>
                </a:solidFill>
                <a:latin typeface="Comic Sans MS" pitchFamily="66" charset="0"/>
              </a:rPr>
              <a:t>4</a:t>
            </a:r>
          </a:p>
          <a:p>
            <a:pPr algn="ctr"/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340768"/>
            <a:ext cx="1296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0066"/>
                </a:solidFill>
                <a:latin typeface="Comic Sans MS" pitchFamily="66" charset="0"/>
              </a:rPr>
              <a:t>3</a:t>
            </a:r>
          </a:p>
        </p:txBody>
      </p:sp>
      <p:pic>
        <p:nvPicPr>
          <p:cNvPr id="10" name="Рисунок 9" descr="8312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4941168"/>
            <a:ext cx="1974337" cy="17261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3501008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C00000"/>
                </a:solidFill>
                <a:latin typeface="Comic Sans MS" pitchFamily="66" charset="0"/>
              </a:rPr>
              <a:t>6</a:t>
            </a:r>
            <a:endParaRPr lang="en-US" sz="13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3501008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0070C0"/>
                </a:solidFill>
                <a:latin typeface="Comic Sans MS" pitchFamily="66" charset="0"/>
              </a:rPr>
              <a:t>7</a:t>
            </a:r>
            <a:endParaRPr lang="en-US" sz="13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3429000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00FF"/>
                </a:solidFill>
                <a:latin typeface="Comic Sans MS" pitchFamily="66" charset="0"/>
              </a:rPr>
              <a:t>8</a:t>
            </a:r>
            <a:endParaRPr lang="en-US" sz="13800" dirty="0" smtClean="0">
              <a:solidFill>
                <a:srgbClr val="FF00FF"/>
              </a:solidFill>
              <a:latin typeface="Comic Sans MS" pitchFamily="66" charset="0"/>
            </a:endParaRPr>
          </a:p>
          <a:p>
            <a:pPr algn="ctr"/>
            <a:endParaRPr lang="ru-RU" sz="2400" dirty="0">
              <a:solidFill>
                <a:srgbClr val="FF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3356992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00B050"/>
                </a:solidFill>
                <a:latin typeface="Comic Sans MS" pitchFamily="66" charset="0"/>
              </a:rPr>
              <a:t>9</a:t>
            </a:r>
            <a:endParaRPr lang="en-US" sz="138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ctr"/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1752" y="3356992"/>
            <a:ext cx="22322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002060"/>
                </a:solidFill>
                <a:latin typeface="Comic Sans MS" pitchFamily="66" charset="0"/>
              </a:rPr>
              <a:t>10</a:t>
            </a:r>
            <a:endParaRPr lang="en-US" sz="13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47864" y="1412776"/>
            <a:ext cx="2160240" cy="1008112"/>
          </a:xfrm>
          <a:prstGeom prst="roundRect">
            <a:avLst/>
          </a:prstGeom>
          <a:solidFill>
            <a:srgbClr val="B8C4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987824" y="1412776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Time</a:t>
            </a:r>
            <a:endParaRPr lang="ru-RU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92494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5 o’clock [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ǝ’klɔk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]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–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пять часов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37" t="28350" r="17314"/>
          <a:stretch>
            <a:fillRect/>
          </a:stretch>
        </p:blipFill>
        <p:spPr>
          <a:xfrm>
            <a:off x="251520" y="1340768"/>
            <a:ext cx="1656184" cy="1793921"/>
          </a:xfrm>
          <a:prstGeom prst="rect">
            <a:avLst/>
          </a:prstGeom>
        </p:spPr>
      </p:pic>
      <p:pic>
        <p:nvPicPr>
          <p:cNvPr id="5" name="Рисунок 4" descr="wall_clock_si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861048"/>
            <a:ext cx="1844824" cy="1844824"/>
          </a:xfrm>
          <a:prstGeom prst="rect">
            <a:avLst/>
          </a:prstGeom>
        </p:spPr>
      </p:pic>
      <p:pic>
        <p:nvPicPr>
          <p:cNvPr id="6" name="Рисунок 5" descr="CartoonClock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95872" y="4509120"/>
            <a:ext cx="2028056" cy="2028056"/>
          </a:xfrm>
          <a:prstGeom prst="rect">
            <a:avLst/>
          </a:prstGeom>
        </p:spPr>
      </p:pic>
      <p:pic>
        <p:nvPicPr>
          <p:cNvPr id="7" name="Рисунок 6" descr="11949889971706847115clock01.svg.h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3970796"/>
            <a:ext cx="1872208" cy="1865968"/>
          </a:xfrm>
          <a:prstGeom prst="rect">
            <a:avLst/>
          </a:prstGeom>
        </p:spPr>
      </p:pic>
      <p:pic>
        <p:nvPicPr>
          <p:cNvPr id="8" name="Рисунок 7" descr="stock-photo-clock-nine-o-clock-198543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294"/>
          <a:stretch>
            <a:fillRect/>
          </a:stretch>
        </p:blipFill>
        <p:spPr>
          <a:xfrm>
            <a:off x="5436096" y="4821529"/>
            <a:ext cx="2016224" cy="2036471"/>
          </a:xfrm>
          <a:prstGeom prst="rect">
            <a:avLst/>
          </a:prstGeom>
        </p:spPr>
      </p:pic>
      <p:pic>
        <p:nvPicPr>
          <p:cNvPr id="9" name="Рисунок 8" descr="300_17508_lg.gif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92280" y="4005064"/>
            <a:ext cx="1740049" cy="1745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162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45</cp:revision>
  <dcterms:created xsi:type="dcterms:W3CDTF">2013-08-25T12:51:36Z</dcterms:created>
  <dcterms:modified xsi:type="dcterms:W3CDTF">2013-09-20T14:17:17Z</dcterms:modified>
</cp:coreProperties>
</file>