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65" r:id="rId10"/>
    <p:sldId id="274" r:id="rId11"/>
    <p:sldId id="266" r:id="rId12"/>
    <p:sldId id="275" r:id="rId13"/>
    <p:sldId id="276" r:id="rId14"/>
    <p:sldId id="277" r:id="rId15"/>
    <p:sldId id="267" r:id="rId16"/>
    <p:sldId id="264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18" autoAdjust="0"/>
  </p:normalViewPr>
  <p:slideViewPr>
    <p:cSldViewPr>
      <p:cViewPr>
        <p:scale>
          <a:sx n="69" d="100"/>
          <a:sy n="69" d="100"/>
        </p:scale>
        <p:origin x="-1194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6B188-910C-42EF-9350-9A47070157A3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78158-86F3-435E-85FF-BF3ACADF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3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8158-86F3-435E-85FF-BF3ACADF5A0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02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32E-5D53-4F4E-84CB-11296F200760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7E-0979-4F99-9C32-7AF4AAB73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32E-5D53-4F4E-84CB-11296F200760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7E-0979-4F99-9C32-7AF4AAB73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32E-5D53-4F4E-84CB-11296F200760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7E-0979-4F99-9C32-7AF4AAB735F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32E-5D53-4F4E-84CB-11296F200760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7E-0979-4F99-9C32-7AF4AAB735F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32E-5D53-4F4E-84CB-11296F200760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7E-0979-4F99-9C32-7AF4AAB73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32E-5D53-4F4E-84CB-11296F200760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7E-0979-4F99-9C32-7AF4AAB735F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32E-5D53-4F4E-84CB-11296F200760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7E-0979-4F99-9C32-7AF4AAB73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32E-5D53-4F4E-84CB-11296F200760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7E-0979-4F99-9C32-7AF4AAB73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32E-5D53-4F4E-84CB-11296F200760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7E-0979-4F99-9C32-7AF4AAB73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32E-5D53-4F4E-84CB-11296F200760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7E-0979-4F99-9C32-7AF4AAB735F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32E-5D53-4F4E-84CB-11296F200760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217E-0979-4F99-9C32-7AF4AAB735F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444032E-5D53-4F4E-84CB-11296F200760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391217E-0979-4F99-9C32-7AF4AAB735F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Интерфейс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Power Point 2010.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Компонент Лента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728792" cy="2753319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Зачётную проектную работу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преподаватель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изобразительного искусства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Чернореченская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Форманюк О. 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Январь 2014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>
        <p14:ripple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62" y="980728"/>
            <a:ext cx="8568952" cy="12527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группе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Вставка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находится набор инструментов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размещения на слайде: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3345" r="11928" b="76937"/>
          <a:stretch/>
        </p:blipFill>
        <p:spPr bwMode="auto">
          <a:xfrm>
            <a:off x="179512" y="3789040"/>
            <a:ext cx="8848591" cy="244827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323528" y="2629977"/>
            <a:ext cx="1152128" cy="612648"/>
          </a:xfrm>
          <a:prstGeom prst="wedgeRectCallout">
            <a:avLst>
              <a:gd name="adj1" fmla="val -28048"/>
              <a:gd name="adj2" fmla="val 290903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таблиц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763688" y="2629977"/>
            <a:ext cx="1109139" cy="612648"/>
          </a:xfrm>
          <a:prstGeom prst="wedgeRectCallout">
            <a:avLst>
              <a:gd name="adj1" fmla="val -37072"/>
              <a:gd name="adj2" fmla="val 28864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рисунков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059832" y="2629977"/>
            <a:ext cx="1080120" cy="612648"/>
          </a:xfrm>
          <a:prstGeom prst="wedgeRectCallout">
            <a:avLst>
              <a:gd name="adj1" fmla="val -43921"/>
              <a:gd name="adj2" fmla="val 293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Фигур и диаграмм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355976" y="2629977"/>
            <a:ext cx="1368152" cy="612648"/>
          </a:xfrm>
          <a:prstGeom prst="wedgeRectCallout">
            <a:avLst>
              <a:gd name="adj1" fmla="val -71988"/>
              <a:gd name="adj2" fmla="val 30221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гиперссылок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5868144" y="2629977"/>
            <a:ext cx="1152128" cy="612648"/>
          </a:xfrm>
          <a:prstGeom prst="wedgeRectCallout">
            <a:avLst>
              <a:gd name="adj1" fmla="val -147097"/>
              <a:gd name="adj2" fmla="val 3067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надписей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236296" y="2629977"/>
            <a:ext cx="1274440" cy="612648"/>
          </a:xfrm>
          <a:prstGeom prst="wedgeRectCallout">
            <a:avLst>
              <a:gd name="adj1" fmla="val -23007"/>
              <a:gd name="adj2" fmla="val 302210"/>
            </a:avLst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Звука и видео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62994"/>
      </p:ext>
    </p:extLst>
  </p:cSld>
  <p:clrMapOvr>
    <a:masterClrMapping/>
  </p:clrMapOvr>
  <p:transition spd="slow"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2008"/>
            <a:ext cx="8568952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Например: в группе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Дизайн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находится набор инструментов по оформлению  и редактированию основного фона слайдов.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9" t="2273" b="75568"/>
          <a:stretch/>
        </p:blipFill>
        <p:spPr bwMode="auto">
          <a:xfrm>
            <a:off x="395536" y="3140968"/>
            <a:ext cx="8431705" cy="27363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229769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3125" r="13920" b="21875"/>
          <a:stretch/>
        </p:blipFill>
        <p:spPr bwMode="auto">
          <a:xfrm>
            <a:off x="971600" y="1772816"/>
            <a:ext cx="6635080" cy="47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Работая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группе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Переходы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можно выбрать и просмотреть видеоэффект перехода между слайдами.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8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4000">
        <p14:gallery dir="l"/>
      </p:transition>
    </mc:Choice>
    <mc:Fallback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86" y="2444405"/>
            <a:ext cx="6048672" cy="428071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работы с анимацией предназначена вкладка ленты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Анимация.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Размещённые в ней инструменты позволяют создать  эффекты анимации: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анимации входа (появление объекта на слайде);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анимации выделения (менять размер, вращать объект и т.д.);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анимации выхода (исчезновение объекта на слайде);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анимации перемещения (движение объекта по слайду).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19538"/>
      </p:ext>
    </p:extLst>
  </p:cSld>
  <p:clrMapOvr>
    <a:masterClrMapping/>
  </p:clrMapOvr>
  <p:transition spd="slow" advTm="28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3030" r="13778" b="64394"/>
          <a:stretch/>
        </p:blipFill>
        <p:spPr bwMode="auto">
          <a:xfrm>
            <a:off x="611560" y="3284984"/>
            <a:ext cx="7620000" cy="238298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6586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того, чтобы настроить дополнительные параметры для показа слайдов нужно перейти на вкладку ленты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 слайдов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Инструменты этой группы позволяют просмотреть презентацию как с самого начала, так и конкретного слайда;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астроить время показа слайдов; скрыть или возобновить показ выбранного слайда.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8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2000">
        <p14:prism isInverted="1"/>
      </p:transition>
    </mc:Choice>
    <mc:Fallback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55" y="2348880"/>
            <a:ext cx="54726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78678"/>
            <a:ext cx="7772400" cy="591867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маловажную  роль играет рабочая область программы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Microsoft Office PowerPoint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Эта область находится в центре. Здесь отображается сама презентация, состоящая из отдельных страниц                           «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СЛАЙДОВ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2708920"/>
            <a:ext cx="4813364" cy="3451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Слева отображается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панель с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двумя вкладками «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слайд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Эта панель обязательно пригодится при каждой работе с презентацией.</a:t>
            </a:r>
            <a:endParaRPr lang="ru-RU" sz="2000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323528" y="1484784"/>
            <a:ext cx="3384376" cy="1944216"/>
          </a:xfrm>
          <a:prstGeom prst="wedgeRectCallout">
            <a:avLst>
              <a:gd name="adj1" fmla="val 53263"/>
              <a:gd name="adj2" fmla="val 6835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Вкладка «слайды» содержит список всех слайдов презентации. Здесь можно менять порядок слайдов, дублировать и удалять слайды.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467544" y="4077072"/>
            <a:ext cx="3096344" cy="2376264"/>
          </a:xfrm>
          <a:prstGeom prst="wedgeRectCallout">
            <a:avLst>
              <a:gd name="adj1" fmla="val 84317"/>
              <a:gd name="adj2" fmla="val -5585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 вкладке «структура» отображается иерархическая структура, содержащая заголовки и тексты слайдов презентации.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14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6000">
        <p14:prism isInverted="1"/>
      </p:transition>
    </mc:Choice>
    <mc:Fallback>
      <p:transition spd="slow" advTm="3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7" t="44475"/>
          <a:stretch/>
        </p:blipFill>
        <p:spPr bwMode="auto">
          <a:xfrm>
            <a:off x="323528" y="332656"/>
            <a:ext cx="6525491" cy="40617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2843808" y="4562547"/>
            <a:ext cx="4451532" cy="864096"/>
          </a:xfrm>
          <a:prstGeom prst="wedgeRectCallout">
            <a:avLst>
              <a:gd name="adj1" fmla="val -44954"/>
              <a:gd name="adj2" fmla="val -10264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Ниже располагается панель заметок. Сюда можно вписать заметку к каждому слайду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28076" y="5468385"/>
            <a:ext cx="4608512" cy="1224135"/>
          </a:xfrm>
          <a:prstGeom prst="wedgeRectCallout">
            <a:avLst>
              <a:gd name="adj1" fmla="val -39672"/>
              <a:gd name="adj2" fmla="val -13689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Ещё ниже расположена информационная панель, где отображается порядковый номер текущего слайда и общее количество слайдов в презентации.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53973"/>
      </p:ext>
    </p:extLst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7" t="44475"/>
          <a:stretch/>
        </p:blipFill>
        <p:spPr bwMode="auto">
          <a:xfrm>
            <a:off x="305094" y="358698"/>
            <a:ext cx="8443370" cy="422465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ая выноска 7"/>
          <p:cNvSpPr/>
          <p:nvPr/>
        </p:nvSpPr>
        <p:spPr>
          <a:xfrm>
            <a:off x="513022" y="5152110"/>
            <a:ext cx="3770946" cy="1300070"/>
          </a:xfrm>
          <a:prstGeom prst="wedgeRectCallout">
            <a:avLst>
              <a:gd name="adj1" fmla="val -12128"/>
              <a:gd name="adj2" fmla="val -9813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Также  здесь указывается тема оформления слайда и язык.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139324" y="5152109"/>
            <a:ext cx="3609140" cy="1300070"/>
          </a:xfrm>
          <a:prstGeom prst="wedgeRectCallout">
            <a:avLst>
              <a:gd name="adj1" fmla="val -1502"/>
              <a:gd name="adj2" fmla="val -94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Справа можно выбрать режим просмотра и масштаб.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432823"/>
      </p:ext>
    </p:extLst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476672"/>
            <a:ext cx="6011447" cy="129614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Спасибо за внимание! 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Школа\Desktop\смайлик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328293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53840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08920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аглядные (графические и аудиовизуальные) материалы, подготовленные при помощи редактора презентаций либо в виде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web-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сайта, видеоролика и т.д.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оклад с использованием таких наглядных материалов.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– это: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3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9000">
        <p14:reveal/>
      </p:transition>
    </mc:Choice>
    <mc:Fallback>
      <p:transition spd="slow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5283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наиболее широко распространенных редакторов презентаций можно назвать приложение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PowerPoint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(различных версий – 95,97,2000,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XP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,2003, а также новых версий 2007 и 2010) из состава офисного пакета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Microsoft Office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приложение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Impress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 состава свободного пакета программ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OpenOffice.org.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067780"/>
              </p:ext>
            </p:extLst>
          </p:nvPr>
        </p:nvGraphicFramePr>
        <p:xfrm>
          <a:off x="3275856" y="4653136"/>
          <a:ext cx="22733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Объект упаковщика для оболочки" showAsIcon="1" r:id="rId3" imgW="2272680" imgH="607680" progId="Package">
                  <p:embed/>
                </p:oleObj>
              </mc:Choice>
              <mc:Fallback>
                <p:oleObj name="Объект упаковщика для оболочки" showAsIcon="1" r:id="rId3" imgW="2272680" imgH="607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856" y="4653136"/>
                        <a:ext cx="2273300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33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0000">
        <p14:reveal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Пользовательский интерфейс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Microsoft Office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2010 был значительно доработан и улучшен в плане функциональности и удобства работы.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ru-RU" dirty="0" smtClean="0">
                <a:solidFill>
                  <a:srgbClr val="FF0000"/>
                </a:solidFill>
              </a:rPr>
              <a:t>Интерфейс </a:t>
            </a:r>
            <a:r>
              <a:rPr lang="en-US" dirty="0" smtClean="0">
                <a:solidFill>
                  <a:srgbClr val="FF0000"/>
                </a:solidFill>
              </a:rPr>
              <a:t>PowerPoint.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3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4000">
        <p14:ripple/>
      </p:transition>
    </mc:Choice>
    <mc:Fallback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9" b="73850"/>
          <a:stretch/>
        </p:blipFill>
        <p:spPr bwMode="auto">
          <a:xfrm>
            <a:off x="467544" y="3861048"/>
            <a:ext cx="7587984" cy="155686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653533" y="2852936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8523" y="1484784"/>
            <a:ext cx="8305800" cy="6366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Кнопка 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доработанная лента максимально упрощает работу пользователя с документами  и даёт возможность быстрее найти нужный инструмент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6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6000">
        <p14:ripple/>
      </p:transition>
    </mc:Choice>
    <mc:Fallback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058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Рассмотрим интерфейс более подробно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16391" y="1988840"/>
            <a:ext cx="8432800" cy="21939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Главным элементом пользовательского интерфейса 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Microsoft Office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2010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является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лента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 идёт вдоль верхней части окна каждого приложения.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ленте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размещены тематические наборы команд, и собраны во вкладках и в группах.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Лента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72"/>
          <a:stretch/>
        </p:blipFill>
        <p:spPr bwMode="auto">
          <a:xfrm>
            <a:off x="285056" y="4509120"/>
            <a:ext cx="8362544" cy="194421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41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3000">
        <p14:ripple/>
      </p:transition>
    </mc:Choice>
    <mc:Fallback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72"/>
          <a:stretch/>
        </p:blipFill>
        <p:spPr bwMode="auto">
          <a:xfrm>
            <a:off x="283605" y="2420888"/>
            <a:ext cx="836254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83568" y="332656"/>
            <a:ext cx="7056784" cy="1440160"/>
          </a:xfrm>
          <a:prstGeom prst="wedgeRoundRectCallout">
            <a:avLst>
              <a:gd name="adj1" fmla="val -28740"/>
              <a:gd name="adj2" fmla="val 10452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вкладках располагаются команды, разгруппированные по группам, которые обычно совместно выполняются для достижения определённых целей.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4043156" y="829257"/>
            <a:ext cx="731512" cy="825061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6484" y="5320320"/>
            <a:ext cx="7704856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2010 отображена лента с 8-ю вкладками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0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6000">
        <p14:ripple/>
      </p:transition>
    </mc:Choice>
    <mc:Fallback>
      <p:transition spd="slow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8" t="31007" r="9284" b="37999"/>
          <a:stretch/>
        </p:blipFill>
        <p:spPr bwMode="auto">
          <a:xfrm>
            <a:off x="466598" y="3789040"/>
            <a:ext cx="7867060" cy="221202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477548" y="666030"/>
            <a:ext cx="7921826" cy="2592288"/>
          </a:xfrm>
          <a:prstGeom prst="wedgeRectCallout">
            <a:avLst>
              <a:gd name="adj1" fmla="val -34718"/>
              <a:gd name="adj2" fmla="val 8141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запуске программы первой всегда активна вкладка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Но по мере форматирования слайдов и при переходе к новым объектам  работы, автоматически активизируются дополнительные вкладки, необходимые для решения новых задач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4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3000">
        <p14:ripple/>
      </p:transition>
    </mc:Choice>
    <mc:Fallback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395536" y="3789040"/>
            <a:ext cx="8280920" cy="2520280"/>
          </a:xfrm>
          <a:prstGeom prst="wedgeRoundRectCallout">
            <a:avLst>
              <a:gd name="adj1" fmla="val -28344"/>
              <a:gd name="adj2" fmla="val -8127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659" y="4257092"/>
            <a:ext cx="8229600" cy="15841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группах располагаются наборы схожих по действию команд, сформированные по принципу большей близости по типу выполняемой задачи.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в группах непосредственно находятся кнопки для выполнения определённых команд или активации меню.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3345" r="11928" b="76937"/>
          <a:stretch/>
        </p:blipFill>
        <p:spPr bwMode="auto">
          <a:xfrm>
            <a:off x="392979" y="548680"/>
            <a:ext cx="8280920" cy="223338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14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1000">
        <p14:ripple/>
      </p:transition>
    </mc:Choice>
    <mc:Fallback>
      <p:transition spd="slow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346</TotalTime>
  <Words>479</Words>
  <Application>Microsoft Office PowerPoint</Application>
  <PresentationFormat>Экран (4:3)</PresentationFormat>
  <Paragraphs>55</Paragraphs>
  <Slides>19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Волна</vt:lpstr>
      <vt:lpstr>Объект упаковщика для оболочки</vt:lpstr>
      <vt:lpstr>Интерфейс Power Point 2010. Компонент Лента.</vt:lpstr>
      <vt:lpstr>    Презентация – это:   </vt:lpstr>
      <vt:lpstr>Презентация PowerPoint</vt:lpstr>
      <vt:lpstr>    Интерфейс PowerPoint.</vt:lpstr>
      <vt:lpstr>    Кнопка  Файл, а также доработанная лента максимально упрощает работу пользователя с документами  и даёт возможность быстрее найти нужный инструмент. </vt:lpstr>
      <vt:lpstr>Рассмотрим интерфейс более подробно</vt:lpstr>
      <vt:lpstr>Презентация PowerPoint</vt:lpstr>
      <vt:lpstr>Презентация PowerPoint</vt:lpstr>
      <vt:lpstr>Презентация PowerPoint</vt:lpstr>
      <vt:lpstr>В группе Вставка находится набор инструментов  для размещения на слайде:    </vt:lpstr>
      <vt:lpstr>Презентация PowerPoint</vt:lpstr>
      <vt:lpstr> Работая  в группе Переходы  можно выбрать и просмотреть видеоэффект перехода между слайдами. </vt:lpstr>
      <vt:lpstr>Для работы с анимацией предназначена вкладка ленты Анимация. Размещённые в ней инструменты позволяют создать  эффекты анимации: анимации входа (появление объекта на слайде); анимации выделения (менять размер, вращать объект и т.д.); анимации выхода (исчезновение объекта на слайде);  анимации перемещения (движение объекта по слайду).</vt:lpstr>
      <vt:lpstr>Для того, чтобы настроить дополнительные параметры для показа слайдов нужно перейти на вкладку ленты Показ слайдов. Инструменты этой группы позволяют просмотреть презентацию как с самого начала, так и конкретного слайда; настроить время показа слайдов; скрыть или возобновить показ выбранного слайда.</vt:lpstr>
      <vt:lpstr> Не маловажную  роль играет рабочая область программы Microsoft Office PowerPoint 2010. Эта область находится в центре. Здесь отображается сама презентация, состоящая из отдельных страниц                           «СЛАЙДОВ».  </vt:lpstr>
      <vt:lpstr>Слева отображается панель с двумя вкладками «слайд» и «структура». Эта панель обязательно пригодится при каждой работе с презентацией.</vt:lpstr>
      <vt:lpstr>Презентация PowerPoint</vt:lpstr>
      <vt:lpstr>Презентация PowerPoint</vt:lpstr>
      <vt:lpstr>Спасибо за внимание! 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Интерфейс Power Point 2010. Компонент Лента.</dc:title>
  <dc:creator>Школа</dc:creator>
  <cp:lastModifiedBy>User</cp:lastModifiedBy>
  <cp:revision>60</cp:revision>
  <dcterms:created xsi:type="dcterms:W3CDTF">2014-01-29T03:11:53Z</dcterms:created>
  <dcterms:modified xsi:type="dcterms:W3CDTF">2014-01-29T16:18:30Z</dcterms:modified>
</cp:coreProperties>
</file>