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2" r:id="rId2"/>
    <p:sldId id="259" r:id="rId3"/>
    <p:sldId id="257" r:id="rId4"/>
    <p:sldId id="260" r:id="rId5"/>
    <p:sldId id="263" r:id="rId6"/>
    <p:sldId id="256" r:id="rId7"/>
    <p:sldId id="264" r:id="rId8"/>
    <p:sldId id="265" r:id="rId9"/>
    <p:sldId id="266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7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94660"/>
  </p:normalViewPr>
  <p:slideViewPr>
    <p:cSldViewPr>
      <p:cViewPr>
        <p:scale>
          <a:sx n="70" d="100"/>
          <a:sy n="70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AE72-E676-439F-9E7C-AC484BA7D23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3BE45-0EE3-4EFE-B629-D4D7C10AA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BE45-0EE3-4EFE-B629-D4D7C10AAE0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65D0-A483-4053-BE29-8139863D671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11AA-D1FA-43F9-94AB-E8536DAC7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65D0-A483-4053-BE29-8139863D671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11AA-D1FA-43F9-94AB-E8536DAC7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65D0-A483-4053-BE29-8139863D671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11AA-D1FA-43F9-94AB-E8536DAC7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65D0-A483-4053-BE29-8139863D671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11AA-D1FA-43F9-94AB-E8536DAC7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65D0-A483-4053-BE29-8139863D671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11AA-D1FA-43F9-94AB-E8536DAC7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65D0-A483-4053-BE29-8139863D671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11AA-D1FA-43F9-94AB-E8536DAC7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65D0-A483-4053-BE29-8139863D671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11AA-D1FA-43F9-94AB-E8536DAC7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65D0-A483-4053-BE29-8139863D671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11AA-D1FA-43F9-94AB-E8536DAC7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65D0-A483-4053-BE29-8139863D671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11AA-D1FA-43F9-94AB-E8536DAC7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65D0-A483-4053-BE29-8139863D671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11AA-D1FA-43F9-94AB-E8536DAC7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65D0-A483-4053-BE29-8139863D671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11AA-D1FA-43F9-94AB-E8536DAC7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65D0-A483-4053-BE29-8139863D671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E11AA-D1FA-43F9-94AB-E8536DAC7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4643446"/>
            <a:ext cx="8072494" cy="1754326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Белоснежка, семь гномов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компьютер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500174"/>
            <a:ext cx="4214842" cy="4643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3200" dirty="0" smtClean="0"/>
              <a:t> Всегда помни своё </a:t>
            </a:r>
            <a:r>
              <a:rPr lang="ru-RU" sz="3200" dirty="0" err="1" smtClean="0"/>
              <a:t>Интернет-королевское</a:t>
            </a:r>
            <a:r>
              <a:rPr lang="ru-RU" sz="3200" dirty="0" smtClean="0"/>
              <a:t> имя (</a:t>
            </a:r>
            <a:r>
              <a:rPr lang="ru-RU" sz="3200" dirty="0" err="1" smtClean="0"/>
              <a:t>E-mail</a:t>
            </a:r>
            <a:r>
              <a:rPr lang="ru-RU" sz="3200" dirty="0" smtClean="0"/>
              <a:t>, логин, пароли) и не кланяйся всем подряд (не регистрируйся везде без надобности)!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2723486" cy="534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14480" y="142852"/>
            <a:ext cx="548660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СТАРШИЙ ГНОМ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285860"/>
            <a:ext cx="5500726" cy="50720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dirty="0" smtClean="0"/>
              <a:t>Не поддавайся ярким рекламам-указателям и не ходи тропками путанными на подозрительные сайты: утопнуть в трясине можно!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24417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461158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ВТОРОЙ ГНОМ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857364"/>
            <a:ext cx="4214842" cy="43577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Если пришло письмо о крупном выигрыше – это «вранье-грамота»: просто так выиграть невозможно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3" y="1714488"/>
            <a:ext cx="2778088" cy="496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285728"/>
            <a:ext cx="478634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ТРЕТИЙ ГНОМ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1643050"/>
            <a:ext cx="5072098" cy="4786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Чтобы не забыть тропинку назад и вернуться вовремя, бери с собой Клубок волшебный (заводи себе будильник, садясь за компьютер)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225124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285728"/>
            <a:ext cx="571090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Четвертый гном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571612"/>
            <a:ext cx="4286280" cy="4786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800" dirty="0" smtClean="0"/>
              <a:t>Если хочешь дружить с другими царствами-государствами, изучай полезные социальные </a:t>
            </a:r>
            <a:r>
              <a:rPr lang="ru-RU" sz="2800" dirty="0" smtClean="0"/>
              <a:t>сервисы: </a:t>
            </a:r>
            <a:r>
              <a:rPr lang="ru-RU" sz="2800" dirty="0" smtClean="0"/>
              <a:t>они помогут тебе построить «Мой королевский мир», свой царский </a:t>
            </a:r>
            <a:r>
              <a:rPr lang="ru-RU" sz="2800" dirty="0" err="1" smtClean="0"/>
              <a:t>блог</a:t>
            </a:r>
            <a:r>
              <a:rPr lang="ru-RU" sz="2800" dirty="0" smtClean="0"/>
              <a:t>, форум для глашатаев важных – друзей званных!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239186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71736" y="428604"/>
            <a:ext cx="375936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Пятый гном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00430" y="2071678"/>
            <a:ext cx="5143536" cy="4572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Не забывай обновлять антивирусную программу – иначе вирус съест весь твой компьютер!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2357454" cy="522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71736" y="428604"/>
            <a:ext cx="4643470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Шестой гном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857496"/>
            <a:ext cx="4500594" cy="3643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Не скачивай нелицензионные программные продукты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00306"/>
            <a:ext cx="209319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285728"/>
            <a:ext cx="681148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САМЫЙ МАЛЕНЬКИЙ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ГНОМ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Pictures\белоснежка\1347550117_belosnezhka_i_7_gnomov_oskazkaxr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237637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был у нее компьютер…</a:t>
            </a:r>
            <a:endParaRPr lang="ru-RU" dirty="0"/>
          </a:p>
        </p:txBody>
      </p:sp>
      <p:pic>
        <p:nvPicPr>
          <p:cNvPr id="2050" name="Picture 2" descr="C:\Users\1\Pictures\белоснежка\iCAJH9MU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90693"/>
            <a:ext cx="3714744" cy="4567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белоснежка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390" t="12424" r="10390" b="9272"/>
          <a:stretch>
            <a:fillRect/>
          </a:stretch>
        </p:blipFill>
        <p:spPr bwMode="auto">
          <a:xfrm>
            <a:off x="908" y="1643050"/>
            <a:ext cx="407102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201135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Зеркальце отвечало ей:</a:t>
            </a:r>
            <a:br>
              <a:rPr lang="ru-RU" dirty="0" smtClean="0"/>
            </a:br>
            <a:r>
              <a:rPr lang="ru-RU" dirty="0" smtClean="0"/>
              <a:t>«Ты, Королева, красива собой,</a:t>
            </a:r>
            <a:br>
              <a:rPr lang="ru-RU" dirty="0" smtClean="0"/>
            </a:br>
            <a:r>
              <a:rPr lang="ru-RU" dirty="0" smtClean="0"/>
              <a:t>А все же Белоснежка выше красой»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79116"/>
            <a:ext cx="5851466" cy="427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«Нужно подарить ей компьютер и научить работать в </a:t>
            </a:r>
            <a:r>
              <a:rPr lang="ru-RU" dirty="0" smtClean="0"/>
              <a:t>интернете»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015" t="27992" r="19531" b="9889"/>
          <a:stretch>
            <a:fillRect/>
          </a:stretch>
        </p:blipFill>
        <p:spPr bwMode="auto">
          <a:xfrm>
            <a:off x="2428860" y="3286124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714728"/>
            <a:ext cx="4214842" cy="3143272"/>
            <a:chOff x="1928794" y="2500306"/>
            <a:chExt cx="3000396" cy="1857388"/>
          </a:xfrm>
        </p:grpSpPr>
        <p:pic>
          <p:nvPicPr>
            <p:cNvPr id="5" name="Рисунок 4" descr="C:\Users\1\Pictures\белоснежка\1347550117_belosnezhka_i_7_gnomov_oskazkaxru.jpg"/>
            <p:cNvPicPr/>
            <p:nvPr/>
          </p:nvPicPr>
          <p:blipFill>
            <a:blip r:embed="rId2"/>
            <a:srcRect l="39447" r="32974" b="40100"/>
            <a:stretch>
              <a:fillRect/>
            </a:stretch>
          </p:blipFill>
          <p:spPr bwMode="auto">
            <a:xfrm>
              <a:off x="1928794" y="2500306"/>
              <a:ext cx="1357322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3"/>
            <p:cNvPicPr/>
            <p:nvPr/>
          </p:nvPicPr>
          <p:blipFill>
            <a:blip r:embed="rId3"/>
            <a:srcRect l="29079" t="57143" r="48641" b="9796"/>
            <a:stretch>
              <a:fillRect/>
            </a:stretch>
          </p:blipFill>
          <p:spPr bwMode="auto">
            <a:xfrm>
              <a:off x="3286116" y="2500306"/>
              <a:ext cx="1643074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000100" y="357166"/>
            <a:ext cx="7500990" cy="20621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Очень долго сидела Белоснежка, изучая компьютер и интернет, и даже не заметила, как </a:t>
            </a:r>
            <a:r>
              <a:rPr lang="ru-RU" sz="3200" b="1" dirty="0" smtClean="0"/>
              <a:t>затянуло ее в компьютерные сети</a:t>
            </a:r>
            <a:endParaRPr lang="ru-RU" sz="3200" b="1" dirty="0"/>
          </a:p>
        </p:txBody>
      </p:sp>
      <p:pic>
        <p:nvPicPr>
          <p:cNvPr id="9" name="Picture 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571744"/>
            <a:ext cx="4849098" cy="333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786742" cy="584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Pictures\белоснежка\7264ct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198961" cy="6149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365650" cy="627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434</TotalTime>
  <Words>198</Words>
  <Application>Microsoft Office PowerPoint</Application>
  <PresentationFormat>Экран (4:3)</PresentationFormat>
  <Paragraphs>22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И был у нее компьютер…</vt:lpstr>
      <vt:lpstr>Слайд 3</vt:lpstr>
      <vt:lpstr>            Зеркальце отвечало ей: «Ты, Королева, красива собой, А все же Белоснежка выше красой»</vt:lpstr>
      <vt:lpstr>«Нужно подарить ей компьютер и научить работать в интернете»</vt:lpstr>
      <vt:lpstr>Слайд 6</vt:lpstr>
      <vt:lpstr>Слайд 7</vt:lpstr>
      <vt:lpstr>Слайд 8</vt:lpstr>
      <vt:lpstr>Слайд 9</vt:lpstr>
      <vt:lpstr> Всегда помни своё Интернет-королевское имя (E-mail, логин, пароли) и не кланяйся всем подряд (не регистрируйся везде без надобности)!  </vt:lpstr>
      <vt:lpstr>Не поддавайся ярким рекламам-указателям и не ходи тропками путанными на подозрительные сайты: утопнуть в трясине можно!  </vt:lpstr>
      <vt:lpstr>Если пришло письмо о крупном выигрыше – это «вранье-грамота»: просто так выиграть невозможно</vt:lpstr>
      <vt:lpstr>Чтобы не забыть тропинку назад и вернуться вовремя, бери с собой Клубок волшебный (заводи себе будильник, садясь за компьютер) </vt:lpstr>
      <vt:lpstr>Если хочешь дружить с другими царствами-государствами, изучай полезные социальные сервисы: они помогут тебе построить «Мой королевский мир», свой царский блог, форум для глашатаев важных – друзей званных!  </vt:lpstr>
      <vt:lpstr>Не забывай обновлять антивирусную программу – иначе вирус съест весь твой компьютер!</vt:lpstr>
      <vt:lpstr>Не скачивай нелицензионные программные продукты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Старочурилинская СОШ</cp:lastModifiedBy>
  <cp:revision>13</cp:revision>
  <dcterms:created xsi:type="dcterms:W3CDTF">2013-10-30T04:39:18Z</dcterms:created>
  <dcterms:modified xsi:type="dcterms:W3CDTF">2013-12-06T06:39:05Z</dcterms:modified>
</cp:coreProperties>
</file>