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0" r:id="rId2"/>
  </p:sldMasterIdLst>
  <p:notesMasterIdLst>
    <p:notesMasterId r:id="rId22"/>
  </p:notesMasterIdLst>
  <p:handoutMasterIdLst>
    <p:handoutMasterId r:id="rId23"/>
  </p:handoutMasterIdLst>
  <p:sldIdLst>
    <p:sldId id="298" r:id="rId3"/>
    <p:sldId id="260" r:id="rId4"/>
    <p:sldId id="293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73" r:id="rId21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FFCC"/>
    <a:srgbClr val="1E2E1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14F31E-BA13-444A-9184-82309EA04926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345CB5-C40B-4A06-9DA9-9DB0E6E3E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1B865-E4E8-4094-9E2F-4BBA172BEA1B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1475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D380BE-BED9-4F30-8561-154C2C08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BAC8-E739-477F-B04A-0D4608ED7A06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FCE2-2C21-439B-9A1B-7BE034A2C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5001-B76F-4A8C-8472-6C6923A3D2D3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A638-16FA-42CA-9015-DE9F4256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3817-A3DC-4116-9A41-B8174DEE476A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5864-F630-4315-A675-D840C5F5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1F11-DC07-4A02-8435-E000DF55A7A0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B07D-B468-4891-9BD2-53F4DF97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CBD1-06C3-4E9D-B38B-AF5D9E2E83DD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1B8E-13A7-4DF0-8A51-84B00B00C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28E7-B696-48AD-8A80-79D64890C8AC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6988-59D9-48BA-A060-17D99D60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6D2D-5687-41FA-8A30-2B5B281A6BE5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E558-22DF-413E-B3AF-18E1EEF0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CFFC-3E5C-440B-912D-725C86E00F79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D112-9992-400E-90A5-37F609135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178C-864D-4702-9780-97AFB3F67F8E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243C-CA67-442C-9FF5-B5F5DECD7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9CBB-DE5C-4A69-9CD6-4A418A611FC6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820F-8B43-46A4-B2EC-1C0FF0A4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CF30-C2ED-41F4-95F6-72905F3C230B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7E0E-AD7C-4A67-96F5-BD480BF6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E8EA-EC3D-41A1-B9E0-AD75000BF64E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A0B0-B955-4743-8704-A39FB0E8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CE25-B835-45E6-A7BF-DA8114C219D3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7A34-6B07-41F5-B626-18CFB0A0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E551-7955-4762-BC72-2A1B378624EB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EC86-4757-4331-9753-0B4F5A2B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9AB8-9C24-49B4-9733-39F3293A8E96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A47A-9CA0-45F7-A2AE-0060DA5E2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D58C-8E73-4E4C-B614-CD63989D7CC1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E1A9-0794-4E16-8DF5-F9D7D520A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E62E-5FEC-4679-BD52-A8A5465DC332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BA98-DA63-48F4-96BB-76F2599A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4C9D-3235-4D7E-9E38-C0B49A4EFD0A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CD05-7005-4676-A0FD-F6A4392A7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624C-0DCF-4B1D-B6D5-7F9BCFEAC4B1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E1AD-E63A-44AE-9F7C-A012562E1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3B52-DFEA-45B4-AB30-C389CD871D7F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A550-90AC-4AA9-A5B3-EA94D7186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9940-B269-49A3-95E3-7B3D9A6AD25A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1786-21E6-4C1B-8027-1BE7E09B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6111-9D8F-4B4E-81C4-DD1FB0FA7A14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BC48-C29C-4DFB-BF94-16EC698C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0AD1C9-6129-4D57-B21A-C509DED848C0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19B53-27F8-4A84-A72E-16EA7E46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2AACA-E29B-47A2-A063-F76C48AE32C8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E35C3-8454-4444-95E0-9160BC5AA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5" r:id="rId2"/>
    <p:sldLayoutId id="214748382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6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slide" Target="slide8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6.xml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" Target="slide8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427288" y="1093788"/>
            <a:ext cx="58578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Интеллектуальная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по информатике, посвященная олимпиаде-2014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71775" y="2851150"/>
            <a:ext cx="5422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Art-Metropol" pitchFamily="2" charset="0"/>
              </a:rPr>
              <a:t>«ВСЕЗНАЙКА»</a:t>
            </a:r>
          </a:p>
        </p:txBody>
      </p:sp>
      <p:sp>
        <p:nvSpPr>
          <p:cNvPr id="2" name="Прямоугольник 1"/>
          <p:cNvSpPr/>
          <p:nvPr/>
        </p:nvSpPr>
        <p:spPr>
          <a:xfrm rot="169190">
            <a:off x="5175880" y="5036593"/>
            <a:ext cx="21276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классы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6913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b="1">
                <a:latin typeface="Times New Roman" pitchFamily="18" charset="0"/>
              </a:rPr>
              <a:t>   Из слов составить слова, связанные с информатикой и компьютером. </a:t>
            </a:r>
          </a:p>
          <a:p>
            <a:pPr marL="342900" indent="-342900" algn="ctr"/>
            <a:endParaRPr lang="ru-RU" sz="2400" b="1"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ru-RU" b="1"/>
              <a:t>Например: Овод, диск </a:t>
            </a:r>
            <a:r>
              <a:rPr lang="ru-RU" b="1" i="1"/>
              <a:t>(дисковод). </a:t>
            </a:r>
            <a:endParaRPr lang="ru-RU" b="1"/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Детка, си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Миф, нота, икра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Ель, писк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Сор, процесс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Кол, кони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Грамм, порог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/>
              <a:t> Бег, май, там 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55650" y="1484313"/>
            <a:ext cx="75612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Впиши названия частей компьютера и восстанови слово в середине рисунка. Оно означает: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1) устройство хранения информации;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2) процесс передачи информации;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3) устройство, обеспечивающее связь между компьютерами;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4) электронное устройство, обладающее искусственным интеллектом</a:t>
            </a:r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3644900"/>
            <a:ext cx="54006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8916" name="Прямоугольник 2"/>
          <p:cNvSpPr>
            <a:spLocks noChangeArrowheads="1"/>
          </p:cNvSpPr>
          <p:nvPr/>
        </p:nvSpPr>
        <p:spPr bwMode="auto">
          <a:xfrm>
            <a:off x="755650" y="1582738"/>
            <a:ext cx="77771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Распредели устройства компьютера на группы: 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 ввода данных 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 вывода данных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 обработки данных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 хранения данных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Жесткий диск, монитор, принтер, сканер, колонки, клавиатура, процессор, мышь, микрофон, веб-камера, наушники  </a:t>
            </a:r>
          </a:p>
          <a:p>
            <a:endParaRPr lang="ru-RU" b="1" i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3851275"/>
            <a:ext cx="58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eaLnBrk="0" hangingPunct="0"/>
            <a:r>
              <a:rPr lang="ru-RU" sz="1400">
                <a:ea typeface="Times New Roman" pitchFamily="18" charset="0"/>
                <a:cs typeface="Arial" charset="0"/>
              </a:rPr>
              <a:t>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971550" y="1844675"/>
            <a:ext cx="73453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«Компьютерные» пословицы преобразуй в первозданный вид:</a:t>
            </a:r>
          </a:p>
          <a:p>
            <a:pPr>
              <a:buFont typeface="Wingdings" pitchFamily="2" charset="2"/>
              <a:buNone/>
            </a:pP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Компьютер памятью не испортишь.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Компьютер - лучший друг.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Дарёному компьютеру в системный блок не заглядывают.</a:t>
            </a:r>
            <a:endParaRPr lang="ru-RU" sz="24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Что из Корзины удалено, то пропало.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Мал ноутбук, да дорог.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pic>
        <p:nvPicPr>
          <p:cNvPr id="40964" name="Picture 2" descr="C:\Users\Мещерякова_ЕВ\Desktop\Безымя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275" y="2133600"/>
            <a:ext cx="3608388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2"/>
          <p:cNvSpPr>
            <a:spLocks noChangeArrowheads="1"/>
          </p:cNvSpPr>
          <p:nvPr/>
        </p:nvSpPr>
        <p:spPr bwMode="auto">
          <a:xfrm>
            <a:off x="966788" y="1730375"/>
            <a:ext cx="38687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1. Устройство для ввода символов (букв, цифр, знаков препинания, …)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2. Устройство, с помощью которого можно подключиться к сети Интернет.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3. Устройство для хранения информации.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4. Устройство для ввода информации.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5. Устройство вывода информации на экран.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6. Устройство ввода в компьютер рисунков, фотографий.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755650" y="1612900"/>
            <a:ext cx="71643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Первая буква этого слова занимает 3-е место в алфавите.  Перейди  на  семь  шагов  вперед  и  получишь вторую букву. Еще  на 4-ре шага вперед  –  третья  буква.  Еще  на  10  шагов  вперед  – четвертая  буква.  А  теперь  обратно  на  18  шагов  – получится пятая буква. Затем снова вперед на 12 шагов – шестая буква. Еще один шаг вперед и узнаешь седьмую букву. Опять назад на 13 шагов – восьмая буква. Наконец, вперед на 11 шагов откроется последняя девятая буква. В результате  выполнения  алгоритма  у  тебя  получилось слово: </a:t>
            </a:r>
          </a:p>
          <a:p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89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9513" y="4248150"/>
            <a:ext cx="654526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221163"/>
            <a:ext cx="70072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Рисунок 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43013" name="Прямоугольник 2"/>
          <p:cNvSpPr>
            <a:spLocks noChangeArrowheads="1"/>
          </p:cNvSpPr>
          <p:nvPr/>
        </p:nvSpPr>
        <p:spPr bwMode="auto">
          <a:xfrm>
            <a:off x="971550" y="1844675"/>
            <a:ext cx="7416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словесному описанию были составлены схемы класса. Какая из схем составлена верно? «В классе 11 столов расположено вдоль стен и окон. На этих  столах  компьютеры.  Еще  3  стола  стоят  в  центре класса. Впереди у окна учительский стол с компьютером. Доска находится за спиной учителя, а вход в класс слева от него».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954088" y="1843088"/>
            <a:ext cx="7559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Посмотрите на четыре фигуры, нарисованные черепашкой по определенной закономерности. Какую следующую фигуру должна нарисовать черепашка? 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5"/>
          <a:srcRect l="3036" t="3593" r="1703"/>
          <a:stretch>
            <a:fillRect/>
          </a:stretch>
        </p:blipFill>
        <p:spPr bwMode="auto">
          <a:xfrm>
            <a:off x="1908175" y="3789363"/>
            <a:ext cx="4679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087688"/>
            <a:ext cx="4579938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Прямоугольник 3"/>
          <p:cNvSpPr>
            <a:spLocks noChangeArrowheads="1"/>
          </p:cNvSpPr>
          <p:nvPr/>
        </p:nvSpPr>
        <p:spPr bwMode="auto">
          <a:xfrm>
            <a:off x="900113" y="1765300"/>
            <a:ext cx="71278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слове ВИНЧЕСТЕР потерялась буква В. Помоги ее найти.  Для этого построй кратчайший путь в лабиринте от Входа к Выходу и подсчитай, сколько раз встречается буква «В» в предметах на этом пути. Сколько у тебя получилось?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0766" y="1772816"/>
            <a:ext cx="688758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всем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участникам!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hlinkClick r:id="rId2" action="ppaction://hlinksldjump"/>
          </p:cNvPr>
          <p:cNvSpPr/>
          <p:nvPr/>
        </p:nvSpPr>
        <p:spPr>
          <a:xfrm>
            <a:off x="7286625" y="566738"/>
            <a:ext cx="1223963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28674" name="TextBox 4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29563" y="2714625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28675" name="Text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371475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28676" name="TextBox 4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929563" y="371475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28677" name="TextBox 6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4714875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3" name="Овал 2">
            <a:hlinkClick r:id="rId7" action="ppaction://hlinksldjump"/>
          </p:cNvPr>
          <p:cNvSpPr/>
          <p:nvPr/>
        </p:nvSpPr>
        <p:spPr>
          <a:xfrm>
            <a:off x="7346950" y="568325"/>
            <a:ext cx="1223963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58" name="Овал 57">
            <a:hlinkClick r:id="rId2" action="ppaction://hlinksldjump"/>
          </p:cNvPr>
          <p:cNvSpPr/>
          <p:nvPr/>
        </p:nvSpPr>
        <p:spPr>
          <a:xfrm>
            <a:off x="5929313" y="598488"/>
            <a:ext cx="1223962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59" name="Овал 58">
            <a:hlinkClick r:id="rId2" action="ppaction://hlinksldjump"/>
          </p:cNvPr>
          <p:cNvSpPr/>
          <p:nvPr/>
        </p:nvSpPr>
        <p:spPr>
          <a:xfrm>
            <a:off x="3244850" y="598488"/>
            <a:ext cx="1225550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61" name="Овал 60">
            <a:hlinkClick r:id="rId2" action="ppaction://hlinksldjump"/>
          </p:cNvPr>
          <p:cNvSpPr/>
          <p:nvPr/>
        </p:nvSpPr>
        <p:spPr>
          <a:xfrm>
            <a:off x="4598988" y="598488"/>
            <a:ext cx="1223962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72" name="Овал 71">
            <a:hlinkClick r:id="rId2" action="ppaction://hlinksldjump"/>
          </p:cNvPr>
          <p:cNvSpPr/>
          <p:nvPr/>
        </p:nvSpPr>
        <p:spPr>
          <a:xfrm>
            <a:off x="3271838" y="2160588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73" name="Овал 72">
            <a:hlinkClick r:id="rId2" action="ppaction://hlinksldjump"/>
          </p:cNvPr>
          <p:cNvSpPr/>
          <p:nvPr/>
        </p:nvSpPr>
        <p:spPr>
          <a:xfrm>
            <a:off x="4598988" y="2149475"/>
            <a:ext cx="1223962" cy="12017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77" name="Овал 76">
            <a:hlinkClick r:id="rId2" action="ppaction://hlinksldjump"/>
          </p:cNvPr>
          <p:cNvSpPr/>
          <p:nvPr/>
        </p:nvSpPr>
        <p:spPr>
          <a:xfrm>
            <a:off x="5922963" y="2165350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79" name="Овал 78">
            <a:hlinkClick r:id="rId2" action="ppaction://hlinksldjump"/>
          </p:cNvPr>
          <p:cNvSpPr/>
          <p:nvPr/>
        </p:nvSpPr>
        <p:spPr>
          <a:xfrm>
            <a:off x="7316788" y="2165350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0" name="Овал 79">
            <a:hlinkClick r:id="rId2" action="ppaction://hlinksldjump"/>
          </p:cNvPr>
          <p:cNvSpPr/>
          <p:nvPr/>
        </p:nvSpPr>
        <p:spPr>
          <a:xfrm>
            <a:off x="3271838" y="3714750"/>
            <a:ext cx="1225550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2" name="Овал 81">
            <a:hlinkClick r:id="rId2" action="ppaction://hlinksldjump"/>
          </p:cNvPr>
          <p:cNvSpPr/>
          <p:nvPr/>
        </p:nvSpPr>
        <p:spPr>
          <a:xfrm>
            <a:off x="3271838" y="5157788"/>
            <a:ext cx="1225550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3" name="Овал 82">
            <a:hlinkClick r:id="rId2" action="ppaction://hlinksldjump"/>
          </p:cNvPr>
          <p:cNvSpPr/>
          <p:nvPr/>
        </p:nvSpPr>
        <p:spPr>
          <a:xfrm>
            <a:off x="4649788" y="3714750"/>
            <a:ext cx="1223962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4" name="Овал 83">
            <a:hlinkClick r:id="rId2" action="ppaction://hlinksldjump"/>
          </p:cNvPr>
          <p:cNvSpPr/>
          <p:nvPr/>
        </p:nvSpPr>
        <p:spPr>
          <a:xfrm>
            <a:off x="5995988" y="3757613"/>
            <a:ext cx="1223962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5" name="Овал 84">
            <a:hlinkClick r:id="rId2" action="ppaction://hlinksldjump"/>
          </p:cNvPr>
          <p:cNvSpPr/>
          <p:nvPr/>
        </p:nvSpPr>
        <p:spPr>
          <a:xfrm>
            <a:off x="7346950" y="3714750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6" name="Овал 85">
            <a:hlinkClick r:id="rId2" action="ppaction://hlinksldjump"/>
          </p:cNvPr>
          <p:cNvSpPr/>
          <p:nvPr/>
        </p:nvSpPr>
        <p:spPr>
          <a:xfrm>
            <a:off x="4683125" y="5192713"/>
            <a:ext cx="1223963" cy="120173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7" name="Овал 86">
            <a:hlinkClick r:id="rId2" action="ppaction://hlinksldjump"/>
          </p:cNvPr>
          <p:cNvSpPr/>
          <p:nvPr/>
        </p:nvSpPr>
        <p:spPr>
          <a:xfrm>
            <a:off x="6019800" y="5192713"/>
            <a:ext cx="1223963" cy="120173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8" name="Овал 87">
            <a:hlinkClick r:id="rId2" action="ppaction://hlinksldjump"/>
          </p:cNvPr>
          <p:cNvSpPr/>
          <p:nvPr/>
        </p:nvSpPr>
        <p:spPr>
          <a:xfrm>
            <a:off x="7370763" y="5191125"/>
            <a:ext cx="1223962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rial Black" pitchFamily="34" charset="0"/>
            </a:endParaRPr>
          </a:p>
        </p:txBody>
      </p:sp>
      <p:sp>
        <p:nvSpPr>
          <p:cNvPr id="89" name="Овал 88">
            <a:hlinkClick r:id="rId8" action="ppaction://hlinksldjump"/>
          </p:cNvPr>
          <p:cNvSpPr/>
          <p:nvPr/>
        </p:nvSpPr>
        <p:spPr>
          <a:xfrm>
            <a:off x="5929313" y="598488"/>
            <a:ext cx="1223962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90" name="Овал 89">
            <a:hlinkClick r:id="rId5" action="ppaction://hlinksldjump"/>
          </p:cNvPr>
          <p:cNvSpPr/>
          <p:nvPr/>
        </p:nvSpPr>
        <p:spPr>
          <a:xfrm>
            <a:off x="4602163" y="598488"/>
            <a:ext cx="1225550" cy="12017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91" name="Овал 90">
            <a:hlinkClick r:id="rId9" action="ppaction://hlinksldjump"/>
          </p:cNvPr>
          <p:cNvSpPr/>
          <p:nvPr/>
        </p:nvSpPr>
        <p:spPr>
          <a:xfrm>
            <a:off x="3244850" y="608013"/>
            <a:ext cx="1225550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92" name="Овал 91">
            <a:hlinkClick r:id="rId10" action="ppaction://hlinksldjump"/>
          </p:cNvPr>
          <p:cNvSpPr/>
          <p:nvPr/>
        </p:nvSpPr>
        <p:spPr>
          <a:xfrm>
            <a:off x="3244850" y="2176463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93" name="Овал 92">
            <a:hlinkClick r:id="rId2" action="ppaction://hlinksldjump"/>
          </p:cNvPr>
          <p:cNvSpPr/>
          <p:nvPr/>
        </p:nvSpPr>
        <p:spPr>
          <a:xfrm>
            <a:off x="4597400" y="2165350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94" name="Овал 93">
            <a:hlinkClick r:id="rId11" action="ppaction://hlinksldjump"/>
          </p:cNvPr>
          <p:cNvSpPr/>
          <p:nvPr/>
        </p:nvSpPr>
        <p:spPr>
          <a:xfrm>
            <a:off x="5922963" y="2165350"/>
            <a:ext cx="1225550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95" name="Овал 94">
            <a:hlinkClick r:id="rId6" action="ppaction://hlinksldjump"/>
          </p:cNvPr>
          <p:cNvSpPr/>
          <p:nvPr/>
        </p:nvSpPr>
        <p:spPr>
          <a:xfrm>
            <a:off x="7346950" y="2165350"/>
            <a:ext cx="1223963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96" name="Овал 95">
            <a:hlinkClick r:id="rId12" action="ppaction://hlinksldjump"/>
          </p:cNvPr>
          <p:cNvSpPr/>
          <p:nvPr/>
        </p:nvSpPr>
        <p:spPr>
          <a:xfrm>
            <a:off x="3276600" y="3714750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97" name="Овал 96">
            <a:hlinkClick r:id="rId13" action="ppaction://hlinksldjump"/>
          </p:cNvPr>
          <p:cNvSpPr/>
          <p:nvPr/>
        </p:nvSpPr>
        <p:spPr>
          <a:xfrm>
            <a:off x="7346950" y="3757613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98" name="Овал 97">
            <a:hlinkClick r:id="rId14" action="ppaction://hlinksldjump"/>
          </p:cNvPr>
          <p:cNvSpPr/>
          <p:nvPr/>
        </p:nvSpPr>
        <p:spPr>
          <a:xfrm>
            <a:off x="5995988" y="3757613"/>
            <a:ext cx="1223962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99" name="Овал 98">
            <a:hlinkClick r:id="rId15" action="ppaction://hlinksldjump"/>
          </p:cNvPr>
          <p:cNvSpPr/>
          <p:nvPr/>
        </p:nvSpPr>
        <p:spPr>
          <a:xfrm>
            <a:off x="4657725" y="3714750"/>
            <a:ext cx="1223963" cy="12001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100" name="Овал 99">
            <a:hlinkClick r:id="rId3" action="ppaction://hlinksldjump"/>
          </p:cNvPr>
          <p:cNvSpPr/>
          <p:nvPr/>
        </p:nvSpPr>
        <p:spPr>
          <a:xfrm>
            <a:off x="3276600" y="5157788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101" name="Овал 100">
            <a:hlinkClick r:id="rId16" action="ppaction://hlinksldjump"/>
          </p:cNvPr>
          <p:cNvSpPr/>
          <p:nvPr/>
        </p:nvSpPr>
        <p:spPr>
          <a:xfrm>
            <a:off x="7370763" y="5184775"/>
            <a:ext cx="1223962" cy="120173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102" name="Овал 101">
            <a:hlinkClick r:id="rId17" action="ppaction://hlinksldjump"/>
          </p:cNvPr>
          <p:cNvSpPr/>
          <p:nvPr/>
        </p:nvSpPr>
        <p:spPr>
          <a:xfrm>
            <a:off x="6019800" y="5191125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103" name="Овал 102">
            <a:hlinkClick r:id="rId4" action="ppaction://hlinksldjump"/>
          </p:cNvPr>
          <p:cNvSpPr/>
          <p:nvPr/>
        </p:nvSpPr>
        <p:spPr>
          <a:xfrm>
            <a:off x="4683125" y="5214938"/>
            <a:ext cx="1223963" cy="1200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07950" y="692150"/>
            <a:ext cx="2832100" cy="919163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Олимпиада</a:t>
            </a:r>
          </a:p>
        </p:txBody>
      </p:sp>
      <p:sp>
        <p:nvSpPr>
          <p:cNvPr id="104" name="Прямоугольник с одним вырезанным углом 103"/>
          <p:cNvSpPr/>
          <p:nvPr/>
        </p:nvSpPr>
        <p:spPr>
          <a:xfrm>
            <a:off x="107950" y="2290763"/>
            <a:ext cx="2832100" cy="917575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Информация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05" name="Прямоугольник с одним вырезанным углом 104"/>
          <p:cNvSpPr/>
          <p:nvPr/>
        </p:nvSpPr>
        <p:spPr>
          <a:xfrm>
            <a:off x="107950" y="3870325"/>
            <a:ext cx="2832100" cy="917575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Компьютер </a:t>
            </a:r>
          </a:p>
        </p:txBody>
      </p:sp>
      <p:sp>
        <p:nvSpPr>
          <p:cNvPr id="106" name="Прямоугольник с одним вырезанным углом 105"/>
          <p:cNvSpPr/>
          <p:nvPr/>
        </p:nvSpPr>
        <p:spPr>
          <a:xfrm>
            <a:off x="107950" y="5360988"/>
            <a:ext cx="2832100" cy="917575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Разное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827088" y="1773238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 предложенных рисунков выберите три, которые являются талисманами олимпийских игр в Сочи-2014</a:t>
            </a:r>
          </a:p>
        </p:txBody>
      </p:sp>
      <p:grpSp>
        <p:nvGrpSpPr>
          <p:cNvPr id="29701" name="Группа 2"/>
          <p:cNvGrpSpPr>
            <a:grpSpLocks/>
          </p:cNvGrpSpPr>
          <p:nvPr/>
        </p:nvGrpSpPr>
        <p:grpSpPr bwMode="auto">
          <a:xfrm>
            <a:off x="971550" y="2578100"/>
            <a:ext cx="6948488" cy="3711575"/>
            <a:chOff x="971600" y="2578468"/>
            <a:chExt cx="6948772" cy="3710917"/>
          </a:xfrm>
        </p:grpSpPr>
        <p:pic>
          <p:nvPicPr>
            <p:cNvPr id="2970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0247" y="3777564"/>
              <a:ext cx="2133601" cy="213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9338" y="4536785"/>
              <a:ext cx="1302859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28581" y="2877919"/>
              <a:ext cx="1191791" cy="152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71600" y="2578468"/>
              <a:ext cx="22669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63995" y="2792686"/>
              <a:ext cx="1402309" cy="160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85309" y="4676058"/>
              <a:ext cx="1424445" cy="147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27088" y="4076700"/>
            <a:ext cx="7531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latin typeface="Times New Roman" pitchFamily="18" charset="0"/>
                <a:cs typeface="Times New Roman" pitchFamily="18" charset="0"/>
              </a:rPr>
              <a:t>2. Назовите три любых символа олимпийских игр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827088" y="1557338"/>
            <a:ext cx="7561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latin typeface="Times New Roman" pitchFamily="18" charset="0"/>
                <a:cs typeface="Times New Roman" pitchFamily="18" charset="0"/>
              </a:rPr>
              <a:t>1. Назовите сроки проведения 22 зимних олимпийских игр в г. Сочи-2014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12900"/>
            <a:ext cx="752951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Выбрать лишнее слово из ряда по смыслу: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Футбол, дзюдо, волейбол, баскетбол.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Мяч, обруч, брусья, лента.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Шайба, клюшка, щитки, шиповки.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Фехтование, баскетбол, мяч, гимнастика.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Вратарь, нападающий, судья, защитник.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Велоспорт, конный спорт, фигурное катание.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Лыжи, коньки, санки, теннисный шарик.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40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141663"/>
            <a:ext cx="40068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971550" y="1989138"/>
            <a:ext cx="7256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Какую информацию несет в себе символ олимпийских игр? Что обозначает каждое кольцо определенного цвета?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827088" y="1612900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Какой из рисунков получится после выполнения программы из стрелок? (Стрелки оставляют след по направлению движения).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357563"/>
            <a:ext cx="7443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149725"/>
            <a:ext cx="71294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9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971550" y="1628775"/>
            <a:ext cx="7416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       </a:t>
            </a:r>
            <a:r>
              <a:rPr lang="ru-RU" sz="2000" b="1">
                <a:latin typeface="Times New Roman" pitchFamily="18" charset="0"/>
              </a:rPr>
              <a:t>В сказке А. С. Пушкина «Сказка о попе и о работнике его Балде» поп выбирал работника по следующим признакам:</a:t>
            </a:r>
          </a:p>
          <a:p>
            <a:r>
              <a:rPr lang="ru-RU" sz="2000" b="1">
                <a:latin typeface="Times New Roman" pitchFamily="18" charset="0"/>
              </a:rPr>
              <a:t>«Нужен мне работник: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Повар, конюх и плотник.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А где найти мне такого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Служителя не слишком дорогого?»</a:t>
            </a:r>
          </a:p>
          <a:p>
            <a:r>
              <a:rPr lang="ru-RU" sz="2000" b="1">
                <a:latin typeface="Times New Roman" pitchFamily="18" charset="0"/>
              </a:rPr>
              <a:t>Какое из следующих пересечений множеств верно отражает требования попа?</a:t>
            </a:r>
            <a:r>
              <a:rPr lang="ru-RU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572125"/>
            <a:ext cx="8842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7308850" y="530225"/>
            <a:ext cx="1223963" cy="1200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Arial Black" pitchFamily="34" charset="0"/>
              </a:rPr>
              <a:t>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ВОПРОС</a:t>
            </a:r>
          </a:p>
        </p:txBody>
      </p:sp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876300" y="1704975"/>
            <a:ext cx="7561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Каждой птичке хочется попасть в свободную клетку. Какой птичке это не удастся. Номер клетки определяется номером строки и номером столбца в матрице, например, кружком отмечена клетка 2-3. 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141663"/>
            <a:ext cx="43211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1561</TotalTime>
  <Words>559</Words>
  <Application>Microsoft Office PowerPoint</Application>
  <PresentationFormat>Экран (4:3)</PresentationFormat>
  <Paragraphs>100</Paragraphs>
  <Slides>19</Slides>
  <Notes>0</Notes>
  <HiddenSlides>16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Calibri</vt:lpstr>
      <vt:lpstr>Trebuchet MS</vt:lpstr>
      <vt:lpstr>Georgia</vt:lpstr>
      <vt:lpstr>Art-Metropol</vt:lpstr>
      <vt:lpstr>Arial Black</vt:lpstr>
      <vt:lpstr>Times New Roman</vt:lpstr>
      <vt:lpstr>Wingdings</vt:lpstr>
      <vt:lpstr>Шаблон для начальной школы</vt:lpstr>
      <vt:lpstr>Воздушный поток</vt:lpstr>
      <vt:lpstr>Шаблон для начальной школы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Игра_ИНФОБОЙ</dc:title>
  <dc:creator>СА Комякова</dc:creator>
  <cp:lastModifiedBy>Мещерякова_ЕВ</cp:lastModifiedBy>
  <cp:revision>182</cp:revision>
  <cp:lastPrinted>2014-02-11T02:02:50Z</cp:lastPrinted>
  <dcterms:created xsi:type="dcterms:W3CDTF">2011-01-30T10:34:57Z</dcterms:created>
  <dcterms:modified xsi:type="dcterms:W3CDTF">2014-02-14T04:15:55Z</dcterms:modified>
</cp:coreProperties>
</file>