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F0F"/>
    <a:srgbClr val="CC00CC"/>
    <a:srgbClr val="FF0000"/>
    <a:srgbClr val="000066"/>
    <a:srgbClr val="0099FF"/>
    <a:srgbClr val="FF66FF"/>
    <a:srgbClr val="6639D7"/>
    <a:srgbClr val="77E3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2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057C4-5DE4-4924-9F0F-E98C1A10D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33519-D6C3-4675-9A65-8E5AAC1DE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BF8A3-7D90-4D6C-97ED-FF05A8101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DD1E9-7553-4FE8-9A7E-5A1789A8C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CA460-9993-4A28-8005-3E5A0BB6E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DBE48-CA1D-49E4-BDC0-6051F55F1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65C64-38F5-438B-8158-E14658817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A3FB4-5BE0-44E9-9DE1-0E3F6D505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F2739-4A94-41A4-B0C3-0BAC83710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6F3E9-E2C8-4E58-A201-37A562B00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FA8C1-58C0-40D7-857A-A8CDE95C1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1728BF-42EC-4213-9B46-AF1896AB7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323850" y="620713"/>
            <a:ext cx="8229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0"/>
              </a:avLst>
            </a:prstTxWarp>
          </a:bodyPr>
          <a:lstStyle/>
          <a:p>
            <a:pPr algn="ctr"/>
            <a:r>
              <a:rPr lang="ru-RU" sz="3600" i="1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7E32D"/>
                    </a:gs>
                    <a:gs pos="50000">
                      <a:srgbClr val="6639D7"/>
                    </a:gs>
                    <a:gs pos="100000">
                      <a:srgbClr val="77E32D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Качественные </a:t>
            </a:r>
          </a:p>
          <a:p>
            <a:pPr algn="ctr"/>
            <a:endParaRPr lang="ru-RU" sz="3600" i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77E32D"/>
                  </a:gs>
                  <a:gs pos="50000">
                    <a:srgbClr val="6639D7"/>
                  </a:gs>
                  <a:gs pos="100000">
                    <a:srgbClr val="77E32D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i="1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7E32D"/>
                    </a:gs>
                    <a:gs pos="50000">
                      <a:srgbClr val="6639D7"/>
                    </a:gs>
                    <a:gs pos="100000">
                      <a:srgbClr val="77E32D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Прилагательные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576263" y="3414713"/>
            <a:ext cx="7924800" cy="31384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endParaRPr lang="ru-RU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55875" y="5013325"/>
            <a:ext cx="61468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2400" i="1">
                <a:solidFill>
                  <a:srgbClr val="000066"/>
                </a:solidFill>
              </a:rPr>
              <a:t>Автор: Ешмекова Ирина Георгиевна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2400" i="1">
                <a:solidFill>
                  <a:srgbClr val="000066"/>
                </a:solidFill>
              </a:rPr>
              <a:t>Учитель английского языка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2400" i="1">
                <a:solidFill>
                  <a:srgbClr val="000066"/>
                </a:solidFill>
              </a:rPr>
              <a:t>МБОУ лицей № 15 г. Ставрополь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ru-RU" sz="2400" i="1">
              <a:solidFill>
                <a:srgbClr val="000066"/>
              </a:solidFill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ru-RU" sz="2400" i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307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6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77041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088" name="Объект 1"/>
          <p:cNvPicPr>
            <a:picLocks noChangeArrowheads="1"/>
          </p:cNvPicPr>
          <p:nvPr/>
        </p:nvPicPr>
        <p:blipFill>
          <a:blip r:embed="rId2"/>
          <a:srcRect t="-137" r="-31" b="-137"/>
          <a:stretch>
            <a:fillRect/>
          </a:stretch>
        </p:blipFill>
        <p:spPr bwMode="auto">
          <a:xfrm>
            <a:off x="819150" y="642918"/>
            <a:ext cx="7038998" cy="6219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928662" y="539750"/>
            <a:ext cx="2428892" cy="6067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ppy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-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o,a,y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rry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-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i,a,e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 d     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-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u,a,o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2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F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nny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-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a,u,e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Sh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-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y,i,a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Str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–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a,i,o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Br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ve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-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e,a,o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Cl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ver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–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i,o,e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Br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ght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–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i,e,a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ce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-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a,u,i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nning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–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u,o,a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 se        - 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o,i,e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zy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 </a:t>
            </a:r>
            <a:r>
              <a:rPr lang="en-US" sz="32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y,u,a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200" b="1" kern="10" dirty="0" smtClean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>
            <a:off x="6072198" y="549275"/>
            <a:ext cx="2143139" cy="6067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B g     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u,y,i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</a:p>
          <a:p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Sm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ll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a,o,e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</a:p>
          <a:p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L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ng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i,y,o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</a:p>
          <a:p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Sh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rt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u,o,e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</a:p>
          <a:p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R und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o,a,i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</a:p>
          <a:p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Sq are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u,y,o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L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ght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e,i,y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D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rk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o,a,i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Sl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m   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a,u,i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n   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i,e,y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F t      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u,a,o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G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od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a,e,o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  <a:endParaRPr lang="en-US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B d      – </a:t>
            </a:r>
            <a:r>
              <a:rPr lang="en-US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y,a,e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  <a:endParaRPr lang="ru-RU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/>
          <p:cNvSpPr>
            <a:spLocks noChangeArrowheads="1" noChangeShapeType="1" noTextEdit="1"/>
          </p:cNvSpPr>
          <p:nvPr/>
        </p:nvSpPr>
        <p:spPr bwMode="auto">
          <a:xfrm>
            <a:off x="2195513" y="1196975"/>
            <a:ext cx="43053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ANIMALS AND BIRDS-  ЖИВОТНЫЕ И ПТИЦЫ</a:t>
            </a:r>
          </a:p>
        </p:txBody>
      </p:sp>
      <p:pic>
        <p:nvPicPr>
          <p:cNvPr id="5123" name="Picture 11" descr="parrot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492375"/>
            <a:ext cx="989012" cy="1008063"/>
          </a:xfrm>
          <a:noFill/>
        </p:spPr>
      </p:pic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042988" y="2781300"/>
            <a:ext cx="7224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</a:t>
            </a:r>
            <a:r>
              <a:rPr lang="en-US" sz="2400" b="1"/>
              <a:t>_____________________________parrot</a:t>
            </a:r>
            <a:endParaRPr lang="ru-RU" sz="2800" b="1"/>
          </a:p>
        </p:txBody>
      </p:sp>
      <p:pic>
        <p:nvPicPr>
          <p:cNvPr id="5125" name="Picture 10" descr="3542575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644900"/>
            <a:ext cx="12239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403350" y="4076700"/>
            <a:ext cx="666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A________________________elephant</a:t>
            </a:r>
            <a:endParaRPr lang="ru-RU" sz="2400" b="1"/>
          </a:p>
        </p:txBody>
      </p:sp>
      <p:pic>
        <p:nvPicPr>
          <p:cNvPr id="5127" name="Picture 15" descr="cartoon-dog-characte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5013325"/>
            <a:ext cx="9064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 Box 16"/>
          <p:cNvSpPr txBox="1">
            <a:spLocks noChangeArrowheads="1"/>
          </p:cNvSpPr>
          <p:nvPr/>
        </p:nvSpPr>
        <p:spPr bwMode="auto">
          <a:xfrm>
            <a:off x="1042988" y="5373688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A_____________________________dog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svin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844675"/>
            <a:ext cx="9302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476375" y="2636838"/>
            <a:ext cx="7145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A_____________________________piglet</a:t>
            </a:r>
            <a:endParaRPr lang="ru-RU" sz="2800" b="1"/>
          </a:p>
        </p:txBody>
      </p:sp>
      <p:pic>
        <p:nvPicPr>
          <p:cNvPr id="6148" name="Picture 8" descr="64180086_1284826244_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284538"/>
            <a:ext cx="1201737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1619250" y="3933825"/>
            <a:ext cx="6910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A______________________________cat</a:t>
            </a:r>
            <a:endParaRPr lang="ru-RU" sz="2800" b="1"/>
          </a:p>
        </p:txBody>
      </p:sp>
      <p:pic>
        <p:nvPicPr>
          <p:cNvPr id="6150" name="Picture 12" descr="67242114"/>
          <p:cNvPicPr>
            <a:picLocks noChangeAspect="1" noChangeArrowheads="1"/>
          </p:cNvPicPr>
          <p:nvPr/>
        </p:nvPicPr>
        <p:blipFill>
          <a:blip r:embed="rId4" cstate="print">
            <a:lum bright="6000"/>
          </a:blip>
          <a:srcRect r="9315" b="2660"/>
          <a:stretch>
            <a:fillRect/>
          </a:stretch>
        </p:blipFill>
        <p:spPr bwMode="auto">
          <a:xfrm>
            <a:off x="395288" y="4797425"/>
            <a:ext cx="136842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1835150" y="5157788"/>
            <a:ext cx="673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A_____________</a:t>
            </a:r>
            <a:r>
              <a:rPr lang="ru-RU" sz="2800" b="1"/>
              <a:t>___</a:t>
            </a:r>
            <a:r>
              <a:rPr lang="en-US" sz="2800" b="1"/>
              <a:t>_____________fox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x_ac8b778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89138"/>
            <a:ext cx="201612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484438" y="2420938"/>
            <a:ext cx="5954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A____________</a:t>
            </a:r>
            <a:r>
              <a:rPr lang="ru-RU" sz="2800" b="1"/>
              <a:t>_____</a:t>
            </a:r>
            <a:r>
              <a:rPr lang="en-US" sz="2800" b="1"/>
              <a:t>_____mouse</a:t>
            </a:r>
            <a:endParaRPr lang="ru-RU" sz="2800" b="1"/>
          </a:p>
        </p:txBody>
      </p:sp>
      <p:pic>
        <p:nvPicPr>
          <p:cNvPr id="7172" name="Picture 10" descr="Two-Headed-Crocodile--32470"/>
          <p:cNvPicPr>
            <a:picLocks noChangeAspect="1" noChangeArrowheads="1"/>
          </p:cNvPicPr>
          <p:nvPr/>
        </p:nvPicPr>
        <p:blipFill>
          <a:blip r:embed="rId3"/>
          <a:srcRect b="9262"/>
          <a:stretch>
            <a:fillRect/>
          </a:stretch>
        </p:blipFill>
        <p:spPr bwMode="auto">
          <a:xfrm>
            <a:off x="395288" y="3644900"/>
            <a:ext cx="20891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555875" y="3933825"/>
            <a:ext cx="5992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A____________________crocodile</a:t>
            </a:r>
            <a:endParaRPr lang="ru-RU" sz="2800" b="1"/>
          </a:p>
        </p:txBody>
      </p:sp>
      <p:pic>
        <p:nvPicPr>
          <p:cNvPr id="7174" name="Picture 13" descr="blackfg"/>
          <p:cNvPicPr>
            <a:picLocks noChangeAspect="1" noChangeArrowheads="1"/>
          </p:cNvPicPr>
          <p:nvPr/>
        </p:nvPicPr>
        <p:blipFill>
          <a:blip r:embed="rId4"/>
          <a:srcRect l="7741" r="5586"/>
          <a:stretch>
            <a:fillRect/>
          </a:stretch>
        </p:blipFill>
        <p:spPr bwMode="auto">
          <a:xfrm>
            <a:off x="323850" y="5084763"/>
            <a:ext cx="2017713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2339975" y="5373688"/>
            <a:ext cx="599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A_______________________rabbit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1524000" y="1752600"/>
            <a:ext cx="6248400" cy="2438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Good  luck!</a:t>
            </a:r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279</TotalTime>
  <Words>186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Petya</cp:lastModifiedBy>
  <cp:revision>30</cp:revision>
  <dcterms:created xsi:type="dcterms:W3CDTF">2013-03-31T08:51:58Z</dcterms:created>
  <dcterms:modified xsi:type="dcterms:W3CDTF">2013-11-06T16:11:17Z</dcterms:modified>
</cp:coreProperties>
</file>