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32F175-2DCE-4030-96F8-6939386E2BA9}" type="datetimeFigureOut">
              <a:rPr lang="ru-RU" smtClean="0"/>
              <a:t>08.10.2010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F77351-891A-49F2-B4A4-20347857E61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35761"/>
            <a:ext cx="7715303" cy="57864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бу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87463"/>
            <a:ext cx="8001056" cy="60107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500042"/>
            <a:ext cx="8042182" cy="6041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1739"/>
            <a:ext cx="7786742" cy="58339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2" y="500042"/>
            <a:ext cx="8295202" cy="5851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2" y="428604"/>
            <a:ext cx="8450302" cy="58868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22091"/>
            <a:ext cx="8228028" cy="59787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0" y="642918"/>
            <a:ext cx="8664246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5" y="571480"/>
            <a:ext cx="7979857" cy="5643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Gary</dc:creator>
  <cp:lastModifiedBy>Gary</cp:lastModifiedBy>
  <cp:revision>1</cp:revision>
  <dcterms:created xsi:type="dcterms:W3CDTF">2010-10-08T10:58:31Z</dcterms:created>
  <dcterms:modified xsi:type="dcterms:W3CDTF">2010-10-08T11:05:35Z</dcterms:modified>
</cp:coreProperties>
</file>