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65" d="100"/>
          <a:sy n="65" d="100"/>
        </p:scale>
        <p:origin x="-52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C3B8C-A6D8-49A3-B062-D87BEBD137D7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17A2E-FD91-49D1-BF63-28AE8E1388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17A2E-FD91-49D1-BF63-28AE8E1388B4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images.yandex.ru/yandsearch?source=wiz&amp;fp=1&amp;img_url=http%3A%2F%2F900igr.net%2Fdatas%2Fschjot%2F100-Desjatki.files%2F0008-008-SHestdesjat.jpg&amp;uinfo=ww-1419-wh-719-fw-1194-fh-513-pd-1&amp;p=1&amp;text=%D0%BA%D0%B0%D1%80%D1%82%D0%B8%D0%BD%D0%BA%D0%B8%20%20%D1%81%D1%87%D1%91%D1%82%20%D0%B4%D0%B5%D1%81%D1%8F%D1%82%D0%BA%D0%B0%D0%BC%D0%B8&amp;noreask=1&amp;pos=47&amp;rpt=simage&amp;lr=195" TargetMode="External"/><Relationship Id="rId18" Type="http://schemas.openxmlformats.org/officeDocument/2006/relationships/image" Target="../media/image10.jpeg"/><Relationship Id="rId3" Type="http://schemas.openxmlformats.org/officeDocument/2006/relationships/hyperlink" Target="http://images.yandex.ru/yandsearch?source=wiz&amp;fp=2&amp;img_url=http%3A%2F%2F900igr.net%2Fdatas%2Fschjot%2F100-Desjatki.files%2F0003-003-Desjat.jpg&amp;uinfo=ww-1419-wh-719-fw-1194-fh-513-pd-1&amp;p=2&amp;text=%D0%BA%D0%B0%D1%80%D1%82%D0%B8%D0%BD%D0%BA%D0%B8%20%20%D1%81%D1%87%D1%91%D1%82%20%D0%B4%D0%B5%D1%81%D1%8F%D1%82%D0%BA%D0%B0%D0%BC%D0%B8&amp;noreask=1&amp;pos=72&amp;rpt=simage&amp;lr=195" TargetMode="External"/><Relationship Id="rId21" Type="http://schemas.openxmlformats.org/officeDocument/2006/relationships/hyperlink" Target="http://images.yandex.ru/yandsearch?source=wiz&amp;fp=1&amp;img_url=http%3A%2F%2F900igr.net%2Fdata%2Fschjot%2F100-Desjatki.files%2F0001-002-Desjatki.jpg&amp;uinfo=ww-1419-wh-719-fw-1194-fh-513-pd-1&amp;p=1&amp;text=%D0%BA%D0%B0%D1%80%D1%82%D0%B8%D0%BD%D0%BA%D0%B8%20%20%D1%81%D1%87%D1%91%D1%82%20%D0%B4%D0%B5%D1%81%D1%8F%D1%82%D0%BA%D0%B0%D0%BC%D0%B8&amp;noreask=1&amp;pos=58&amp;rpt=simage&amp;lr=195" TargetMode="External"/><Relationship Id="rId7" Type="http://schemas.openxmlformats.org/officeDocument/2006/relationships/hyperlink" Target="http://images.yandex.ru/yandsearch?source=wiz&amp;fp=2&amp;img_url=http%3A%2F%2F900igr.net%2Fdatas%2Fschjot%2F100-Desjatki.files%2F0005-005-Tridtsat.jpg&amp;uinfo=ww-1419-wh-719-fw-1194-fh-513-pd-1&amp;p=2&amp;text=%D0%BA%D0%B0%D1%80%D1%82%D0%B8%D0%BD%D0%BA%D0%B8%20%20%D1%81%D1%87%D1%91%D1%82%20%D0%B4%D0%B5%D1%81%D1%8F%D1%82%D0%BA%D0%B0%D0%BC%D0%B8&amp;noreask=1&amp;pos=82&amp;rpt=simage&amp;lr=195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://images.yandex.ru/yandsearch?source=wiz&amp;fp=0&amp;img_url=http%3A%2F%2F900igr.net%2Fdatas%2Fschjot%2F100-Desjatki.files%2F0010-010-Vosemdesjat.jpg&amp;uinfo=ww-1419-wh-719-fw-0-fh-513-pd-1&amp;text=%D0%BA%D0%B0%D1%80%D1%82%D0%B8%D0%BD%D0%BA%D0%B8%20%20%D1%81%D1%87%D1%91%D1%82%20%D0%B4%D0%B5%D1%81%D1%8F%D1%82%D0%BA%D0%B0%D0%BC%D0%B8&amp;noreask=1&amp;pos=9&amp;lr=195&amp;rpt=simage" TargetMode="External"/><Relationship Id="rId2" Type="http://schemas.openxmlformats.org/officeDocument/2006/relationships/image" Target="../media/image2.jpeg"/><Relationship Id="rId16" Type="http://schemas.openxmlformats.org/officeDocument/2006/relationships/image" Target="../media/image9.jpe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images.yandex.ru/yandsearch?source=wiz&amp;fp=0&amp;img_url=http%3A%2F%2F900igr.net%2Fdatas%2Fschjot%2F100-Desjatki.files%2F0007-007-Pjatdesjat.jpg&amp;uinfo=ww-1419-wh-719-fw-0-fh-513-pd-1&amp;text=%D0%BA%D0%B0%D1%80%D1%82%D0%B8%D0%BD%D0%BA%D0%B8%20%20%D1%81%D1%87%D1%91%D1%82%20%D0%B4%D0%B5%D1%81%D1%8F%D1%82%D0%BA%D0%B0%D0%BC%D0%B8&amp;noreask=1&amp;pos=11&amp;lr=195&amp;rpt=simage" TargetMode="External"/><Relationship Id="rId5" Type="http://schemas.openxmlformats.org/officeDocument/2006/relationships/hyperlink" Target="http://images.yandex.ru/yandsearch?source=wiz&amp;fp=2&amp;img_url=http%3A%2F%2F900igr.net%2Fdatas%2Fschjot%2F100-Desjatki.files%2F0004-004-Dvadtsat.jpg&amp;uinfo=ww-1419-wh-719-fw-1194-fh-513-pd-1&amp;p=2&amp;text=%D0%BA%D0%B0%D1%80%D1%82%D0%B8%D0%BD%D0%BA%D0%B8%20%20%D1%81%D1%87%D1%91%D1%82%20%D0%B4%D0%B5%D1%81%D1%8F%D1%82%D0%BA%D0%B0%D0%BC%D0%B8&amp;noreask=1&amp;pos=66&amp;rpt=simage&amp;lr=195" TargetMode="External"/><Relationship Id="rId15" Type="http://schemas.openxmlformats.org/officeDocument/2006/relationships/hyperlink" Target="http://images.yandex.ru/yandsearch?source=wiz&amp;fp=1&amp;img_url=http%3A%2F%2F900igr.net%2Fdatas%2Fschjot%2F100-Desjatki.files%2F0009-009-Semdesjat.jpg&amp;uinfo=ww-1419-wh-719-fw-1194-fh-513-pd-1&amp;p=1&amp;text=%D0%BA%D0%B0%D1%80%D1%82%D0%B8%D0%BD%D0%BA%D0%B8%20%20%D1%81%D1%87%D1%91%D1%82%20%D0%B4%D0%B5%D1%81%D1%8F%D1%82%D0%BA%D0%B0%D0%BC%D0%B8&amp;noreask=1&amp;pos=51&amp;rpt=simage&amp;lr=195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://images.yandex.ru/yandsearch?source=wiz&amp;fp=1&amp;img_url=http%3A%2F%2F900igr.net%2Fdatas%2Fschjot%2F100-Desjatki.files%2F0011-011-Devjanosto.jpg&amp;uinfo=ww-1419-wh-719-fw-1194-fh-513-pd-1&amp;p=1&amp;text=%D0%BA%D0%B0%D1%80%D1%82%D0%B8%D0%BD%D0%BA%D0%B8%20%20%D1%81%D1%87%D1%91%D1%82%20%D0%B4%D0%B5%D1%81%D1%8F%D1%82%D0%BA%D0%B0%D0%BC%D0%B8&amp;noreask=1&amp;pos=40&amp;rpt=simage&amp;lr=195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images.yandex.ru/yandsearch?source=wiz&amp;fp=0&amp;img_url=http%3A%2F%2F900igr.net%2Fdatas%2Fschjot%2F100-Desjatki.files%2F0006-006-Sorok.jpg&amp;uinfo=ww-1419-wh-719-fw-0-fh-513-pd-1&amp;text=%D0%BA%D0%B0%D1%80%D1%82%D0%B8%D0%BD%D0%BA%D0%B8%20%20%D1%81%D1%87%D1%91%D1%82%20%D0%B4%D0%B5%D1%81%D1%8F%D1%82%D0%BA%D0%B0%D0%BC%D0%B8&amp;noreask=1&amp;pos=7&amp;lr=195&amp;rpt=simage" TargetMode="External"/><Relationship Id="rId14" Type="http://schemas.openxmlformats.org/officeDocument/2006/relationships/image" Target="../media/image8.jpeg"/><Relationship Id="rId22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1&amp;img_url=http%3A%2F%2Fstatic02.rupor.sampo.ru%2Fremote%2Fd4b62427fbb794b8152491adf67a9521.jpeg&amp;uinfo=ww-1419-wh-719-fw-1194-fh-513-pd-1&amp;p=1&amp;text=%D0%BA%D0%B0%D1%80%D1%82%D0%B8%D0%BD%D0%BA%D0%B8%20%D0%BF%D1%80%D0%B5%D0%B4%D0%BC%D0%B5%D1%82%D0%BE%D0%B2%20%D0%B4%D0%BB%D1%8F%20%D0%B4%D0%B5%D1%82%D0%B5%D0%B9&amp;noreask=1&amp;pos=42&amp;rpt=simage&amp;lr=19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images.yandex.ru/yandsearch?source=wiz&amp;fp=4&amp;img_url=http%3A%2F%2Fwww.rossa-m.ru%2Fupload%2Fcatalog%2F174%2Fthumbs%2F962_40.jpg&amp;uinfo=ww-1419-wh-719-fw-1194-fh-513-pd-1&amp;p=4&amp;text=%D0%BA%D0%B0%D1%80%D1%82%D0%B8%D0%BD%D0%BA%D0%B8%20%D0%BA%D1%83%D0%B1%D0%B8%D0%BA%D0%BE%D0%B2%2C%20%D0%BA%D0%B0%D1%80%D0%B0%D0%BD%D0%B4%D0%B0%D1%88%D0%B5%D0%B9%20%D0%B4%D0%BB%D1%8F%20%D0%B4%D0%B5%D1%82%D0%B5%D0%B9&amp;noreask=1&amp;pos=142&amp;rpt=simage&amp;lr=195" TargetMode="Externa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1&amp;img_url=http%3A%2F%2Fstatic02.rupor.sampo.ru%2Fremote%2Fd4b62427fbb794b8152491adf67a9521.jpeg&amp;uinfo=ww-1419-wh-719-fw-1194-fh-513-pd-1&amp;p=1&amp;text=%D0%BA%D0%B0%D1%80%D1%82%D0%B8%D0%BD%D0%BA%D0%B8%20%D0%BF%D1%80%D0%B5%D0%B4%D0%BC%D0%B5%D1%82%D0%BE%D0%B2%20%D0%B4%D0%BB%D1%8F%20%D0%B4%D0%B5%D1%82%D0%B5%D0%B9&amp;noreask=1&amp;pos=42&amp;rpt=simage&amp;lr=19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images.yandex.ru/yandsearch?source=wiz&amp;fp=4&amp;img_url=http%3A%2F%2Fwww.rossa-m.ru%2Fupload%2Fcatalog%2F174%2Fthumbs%2F962_40.jpg&amp;uinfo=ww-1419-wh-719-fw-1194-fh-513-pd-1&amp;p=4&amp;text=%D0%BA%D0%B0%D1%80%D1%82%D0%B8%D0%BD%D0%BA%D0%B8%20%D0%BA%D1%83%D0%B1%D0%B8%D0%BA%D0%BE%D0%B2%2C%20%D0%BA%D0%B0%D1%80%D0%B0%D0%BD%D0%B4%D0%B0%D1%88%D0%B5%D0%B9%20%D0%B4%D0%BB%D1%8F%20%D0%B4%D0%B5%D1%82%D0%B5%D0%B9&amp;noreask=1&amp;pos=142&amp;rpt=simage&amp;lr=195" TargetMode="Externa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1&amp;img_url=http%3A%2F%2Fstatic02.rupor.sampo.ru%2Fremote%2Fd4b62427fbb794b8152491adf67a9521.jpeg&amp;uinfo=ww-1419-wh-719-fw-1194-fh-513-pd-1&amp;p=1&amp;text=%D0%BA%D0%B0%D1%80%D1%82%D0%B8%D0%BD%D0%BA%D0%B8%20%D0%BF%D1%80%D0%B5%D0%B4%D0%BC%D0%B5%D1%82%D0%BE%D0%B2%20%D0%B4%D0%BB%D1%8F%20%D0%B4%D0%B5%D1%82%D0%B5%D0%B9&amp;noreask=1&amp;pos=42&amp;rpt=simage&amp;lr=19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images.yandex.ru/yandsearch?source=wiz&amp;fp=4&amp;img_url=http%3A%2F%2Fwww.rossa-m.ru%2Fupload%2Fcatalog%2F174%2Fthumbs%2F962_40.jpg&amp;uinfo=ww-1419-wh-719-fw-1194-fh-513-pd-1&amp;p=4&amp;text=%D0%BA%D0%B0%D1%80%D1%82%D0%B8%D0%BD%D0%BA%D0%B8%20%D0%BA%D1%83%D0%B1%D0%B8%D0%BA%D0%BE%D0%B2%2C%20%D0%BA%D0%B0%D1%80%D0%B0%D0%BD%D0%B4%D0%B0%D1%88%D0%B5%D0%B9%20%D0%B4%D0%BB%D1%8F%20%D0%B4%D0%B5%D1%82%D0%B5%D0%B9&amp;noreask=1&amp;pos=142&amp;rpt=simage&amp;lr=195" TargetMode="Externa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img_url=http%3A%2F%2Fimg3.proshkolu.ru%2Fcontent%2Fmedia%2Fpic%2Ficon%2F1000000%2F185000%2F184746-58ce4f62.jpg&amp;uinfo=ww-1419-wh-719-fw-0-fh-513-pd-1&amp;text=%D0%BA%D0%B0%D1%80%D1%82%D0%B8%D0%BD%D0%BA%D0%B8%20%20%D1%81%D1%87%D1%91%D1%82%20%D0%B4%D0%B5%D1%81%D1%8F%D1%82%D0%BA%D0%B0%D0%BC%D0%B8&amp;noreask=1&amp;pos=2&amp;lr=195&amp;rpt=simag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Презентации\темы для презентаций\4978353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372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4800600"/>
            <a:ext cx="6400800" cy="17526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1 класс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Презентации\темы для презентаций\shablony_prezentaziy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8" y="0"/>
            <a:ext cx="91768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Счёт десятками</a:t>
            </a:r>
            <a:endParaRPr lang="ru-RU" dirty="0"/>
          </a:p>
        </p:txBody>
      </p:sp>
      <p:pic>
        <p:nvPicPr>
          <p:cNvPr id="6" name="Picture 4" descr="http://im4-tub-ru.yandex.net/i?id=140711345-4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371600"/>
            <a:ext cx="2042160" cy="1524000"/>
          </a:xfrm>
          <a:prstGeom prst="rect">
            <a:avLst/>
          </a:prstGeom>
          <a:noFill/>
        </p:spPr>
      </p:pic>
      <p:pic>
        <p:nvPicPr>
          <p:cNvPr id="9" name="Picture 6" descr="http://im3-tub-ru.yandex.net/i?id=140220555-0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1447800"/>
            <a:ext cx="1914525" cy="1428750"/>
          </a:xfrm>
          <a:prstGeom prst="rect">
            <a:avLst/>
          </a:prstGeom>
          <a:noFill/>
        </p:spPr>
      </p:pic>
      <p:pic>
        <p:nvPicPr>
          <p:cNvPr id="10" name="Picture 22" descr="http://im1-tub-ru.yandex.net/i?id=140681923-69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1447800"/>
            <a:ext cx="1914525" cy="1428750"/>
          </a:xfrm>
          <a:prstGeom prst="rect">
            <a:avLst/>
          </a:prstGeom>
          <a:noFill/>
        </p:spPr>
      </p:pic>
      <p:pic>
        <p:nvPicPr>
          <p:cNvPr id="11" name="Picture 18" descr="http://im0-tub-ru.yandex.net/i?id=141266461-39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29400" y="1447800"/>
            <a:ext cx="1914525" cy="1428750"/>
          </a:xfrm>
          <a:prstGeom prst="rect">
            <a:avLst/>
          </a:prstGeom>
          <a:noFill/>
        </p:spPr>
      </p:pic>
      <p:pic>
        <p:nvPicPr>
          <p:cNvPr id="12" name="Picture 20" descr="http://im0-tub-ru.yandex.net/i?id=121260420-11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" y="3048000"/>
            <a:ext cx="1905000" cy="1428750"/>
          </a:xfrm>
          <a:prstGeom prst="rect">
            <a:avLst/>
          </a:prstGeom>
          <a:noFill/>
        </p:spPr>
      </p:pic>
      <p:pic>
        <p:nvPicPr>
          <p:cNvPr id="13" name="Picture 10" descr="http://im3-tub-ru.yandex.net/i?id=140333820-14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67000" y="2971800"/>
            <a:ext cx="1914525" cy="1428750"/>
          </a:xfrm>
          <a:prstGeom prst="rect">
            <a:avLst/>
          </a:prstGeom>
          <a:noFill/>
        </p:spPr>
      </p:pic>
      <p:pic>
        <p:nvPicPr>
          <p:cNvPr id="14" name="Picture 12" descr="http://im4-tub-ru.yandex.net/i?id=140380379-61-72&amp;n=2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24400" y="2971800"/>
            <a:ext cx="1914525" cy="1428750"/>
          </a:xfrm>
          <a:prstGeom prst="rect">
            <a:avLst/>
          </a:prstGeom>
          <a:noFill/>
        </p:spPr>
      </p:pic>
      <p:pic>
        <p:nvPicPr>
          <p:cNvPr id="15" name="Picture 16" descr="http://im4-tub-ru.yandex.net/i?id=569516192-34-72&amp;n=21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29400" y="2971800"/>
            <a:ext cx="1905000" cy="1428750"/>
          </a:xfrm>
          <a:prstGeom prst="rect">
            <a:avLst/>
          </a:prstGeom>
          <a:noFill/>
        </p:spPr>
      </p:pic>
      <p:pic>
        <p:nvPicPr>
          <p:cNvPr id="16" name="Picture 14" descr="http://im1-tub-ru.yandex.net/i?id=140317016-58-72&amp;n=21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905000" y="4572000"/>
            <a:ext cx="2133600" cy="1592239"/>
          </a:xfrm>
          <a:prstGeom prst="rect">
            <a:avLst/>
          </a:prstGeom>
          <a:noFill/>
        </p:spPr>
      </p:pic>
      <p:pic>
        <p:nvPicPr>
          <p:cNvPr id="17" name="Picture 8" descr="http://im4-tub-ru.yandex.net/i?id=517726164-38-72&amp;n=21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800600" y="4724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Презентации\темы для презентаций\shablony_prezentaziy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8" y="0"/>
            <a:ext cx="91768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Считаем дальше!</a:t>
            </a:r>
            <a:endParaRPr lang="ru-RU" dirty="0"/>
          </a:p>
        </p:txBody>
      </p:sp>
      <p:pic>
        <p:nvPicPr>
          <p:cNvPr id="5" name="Picture 6" descr="http://im5-tub-ru.yandex.net/i?id=104085302-0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219200"/>
            <a:ext cx="1714500" cy="1428750"/>
          </a:xfrm>
          <a:prstGeom prst="rect">
            <a:avLst/>
          </a:prstGeom>
          <a:noFill/>
        </p:spPr>
      </p:pic>
      <p:pic>
        <p:nvPicPr>
          <p:cNvPr id="6" name="Picture 6" descr="http://im5-tub-ru.yandex.net/i?id=104085302-0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295400"/>
            <a:ext cx="1714500" cy="1428750"/>
          </a:xfrm>
          <a:prstGeom prst="rect">
            <a:avLst/>
          </a:prstGeom>
          <a:noFill/>
        </p:spPr>
      </p:pic>
      <p:pic>
        <p:nvPicPr>
          <p:cNvPr id="7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3124200"/>
            <a:ext cx="1905000" cy="1428750"/>
          </a:xfrm>
          <a:prstGeom prst="rect">
            <a:avLst/>
          </a:prstGeom>
          <a:noFill/>
        </p:spPr>
      </p:pic>
      <p:pic>
        <p:nvPicPr>
          <p:cNvPr id="8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124200"/>
            <a:ext cx="1905000" cy="1428750"/>
          </a:xfrm>
          <a:prstGeom prst="rect">
            <a:avLst/>
          </a:prstGeom>
          <a:noFill/>
        </p:spPr>
      </p:pic>
      <p:pic>
        <p:nvPicPr>
          <p:cNvPr id="9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3124200"/>
            <a:ext cx="1905000" cy="1428750"/>
          </a:xfrm>
          <a:prstGeom prst="rect">
            <a:avLst/>
          </a:prstGeom>
          <a:noFill/>
        </p:spPr>
      </p:pic>
      <p:pic>
        <p:nvPicPr>
          <p:cNvPr id="10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3124200"/>
            <a:ext cx="1905000" cy="1428750"/>
          </a:xfrm>
          <a:prstGeom prst="rect">
            <a:avLst/>
          </a:prstGeom>
          <a:noFill/>
        </p:spPr>
      </p:pic>
      <p:pic>
        <p:nvPicPr>
          <p:cNvPr id="13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724400"/>
            <a:ext cx="1905000" cy="1428750"/>
          </a:xfrm>
          <a:prstGeom prst="rect">
            <a:avLst/>
          </a:prstGeom>
          <a:noFill/>
        </p:spPr>
      </p:pic>
      <p:pic>
        <p:nvPicPr>
          <p:cNvPr id="14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4724400"/>
            <a:ext cx="1905000" cy="1428750"/>
          </a:xfrm>
          <a:prstGeom prst="rect">
            <a:avLst/>
          </a:prstGeom>
          <a:noFill/>
        </p:spPr>
      </p:pic>
      <p:pic>
        <p:nvPicPr>
          <p:cNvPr id="15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4724400"/>
            <a:ext cx="1905000" cy="1428750"/>
          </a:xfrm>
          <a:prstGeom prst="rect">
            <a:avLst/>
          </a:prstGeom>
          <a:noFill/>
        </p:spPr>
      </p:pic>
      <p:pic>
        <p:nvPicPr>
          <p:cNvPr id="16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4724400"/>
            <a:ext cx="1905000" cy="1428750"/>
          </a:xfrm>
          <a:prstGeom prst="rect">
            <a:avLst/>
          </a:prstGeom>
          <a:noFill/>
        </p:spPr>
      </p:pic>
      <p:pic>
        <p:nvPicPr>
          <p:cNvPr id="17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1295400"/>
            <a:ext cx="1905000" cy="1428750"/>
          </a:xfrm>
          <a:prstGeom prst="rect">
            <a:avLst/>
          </a:prstGeom>
          <a:noFill/>
        </p:spPr>
      </p:pic>
      <p:pic>
        <p:nvPicPr>
          <p:cNvPr id="18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1295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Презентации\темы для презентаций\shablony_prezentaziy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8" y="0"/>
            <a:ext cx="91768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Считаем!</a:t>
            </a:r>
            <a:endParaRPr lang="ru-RU" dirty="0"/>
          </a:p>
        </p:txBody>
      </p:sp>
      <p:pic>
        <p:nvPicPr>
          <p:cNvPr id="5" name="Picture 6" descr="http://im5-tub-ru.yandex.net/i?id=104085302-0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219200"/>
            <a:ext cx="1714500" cy="1428750"/>
          </a:xfrm>
          <a:prstGeom prst="rect">
            <a:avLst/>
          </a:prstGeom>
          <a:noFill/>
        </p:spPr>
      </p:pic>
      <p:pic>
        <p:nvPicPr>
          <p:cNvPr id="6" name="Picture 6" descr="http://im5-tub-ru.yandex.net/i?id=104085302-0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295400"/>
            <a:ext cx="1714500" cy="1428750"/>
          </a:xfrm>
          <a:prstGeom prst="rect">
            <a:avLst/>
          </a:prstGeom>
          <a:noFill/>
        </p:spPr>
      </p:pic>
      <p:pic>
        <p:nvPicPr>
          <p:cNvPr id="7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971800"/>
            <a:ext cx="1905000" cy="1428750"/>
          </a:xfrm>
          <a:prstGeom prst="rect">
            <a:avLst/>
          </a:prstGeom>
          <a:noFill/>
        </p:spPr>
      </p:pic>
      <p:pic>
        <p:nvPicPr>
          <p:cNvPr id="8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2971800"/>
            <a:ext cx="1905000" cy="1428750"/>
          </a:xfrm>
          <a:prstGeom prst="rect">
            <a:avLst/>
          </a:prstGeom>
          <a:noFill/>
        </p:spPr>
      </p:pic>
      <p:pic>
        <p:nvPicPr>
          <p:cNvPr id="9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2971800"/>
            <a:ext cx="1905000" cy="1428750"/>
          </a:xfrm>
          <a:prstGeom prst="rect">
            <a:avLst/>
          </a:prstGeom>
          <a:noFill/>
        </p:spPr>
      </p:pic>
      <p:pic>
        <p:nvPicPr>
          <p:cNvPr id="10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2971800"/>
            <a:ext cx="1905000" cy="1428750"/>
          </a:xfrm>
          <a:prstGeom prst="rect">
            <a:avLst/>
          </a:prstGeom>
          <a:noFill/>
        </p:spPr>
      </p:pic>
      <p:pic>
        <p:nvPicPr>
          <p:cNvPr id="13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2971800"/>
            <a:ext cx="1905000" cy="1428750"/>
          </a:xfrm>
          <a:prstGeom prst="rect">
            <a:avLst/>
          </a:prstGeom>
          <a:noFill/>
        </p:spPr>
      </p:pic>
      <p:pic>
        <p:nvPicPr>
          <p:cNvPr id="14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953000"/>
            <a:ext cx="1905000" cy="1428750"/>
          </a:xfrm>
          <a:prstGeom prst="rect">
            <a:avLst/>
          </a:prstGeom>
          <a:noFill/>
        </p:spPr>
      </p:pic>
      <p:pic>
        <p:nvPicPr>
          <p:cNvPr id="15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4953000"/>
            <a:ext cx="1905000" cy="1428750"/>
          </a:xfrm>
          <a:prstGeom prst="rect">
            <a:avLst/>
          </a:prstGeom>
          <a:noFill/>
        </p:spPr>
      </p:pic>
      <p:pic>
        <p:nvPicPr>
          <p:cNvPr id="16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4953000"/>
            <a:ext cx="1905000" cy="1428750"/>
          </a:xfrm>
          <a:prstGeom prst="rect">
            <a:avLst/>
          </a:prstGeom>
          <a:noFill/>
        </p:spPr>
      </p:pic>
      <p:pic>
        <p:nvPicPr>
          <p:cNvPr id="17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953000"/>
            <a:ext cx="1905000" cy="1428750"/>
          </a:xfrm>
          <a:prstGeom prst="rect">
            <a:avLst/>
          </a:prstGeom>
          <a:noFill/>
        </p:spPr>
      </p:pic>
      <p:pic>
        <p:nvPicPr>
          <p:cNvPr id="18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953000"/>
            <a:ext cx="1905000" cy="1428750"/>
          </a:xfrm>
          <a:prstGeom prst="rect">
            <a:avLst/>
          </a:prstGeom>
          <a:noFill/>
        </p:spPr>
      </p:pic>
      <p:pic>
        <p:nvPicPr>
          <p:cNvPr id="19" name="Picture 6" descr="http://im5-tub-ru.yandex.net/i?id=104085302-0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295400"/>
            <a:ext cx="17145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Презентации\темы для презентаций\shablony_prezentaziy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8" y="0"/>
            <a:ext cx="91768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Считаем!</a:t>
            </a:r>
            <a:endParaRPr lang="ru-RU" dirty="0"/>
          </a:p>
        </p:txBody>
      </p:sp>
      <p:pic>
        <p:nvPicPr>
          <p:cNvPr id="5" name="Picture 6" descr="http://im5-tub-ru.yandex.net/i?id=104085302-0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219200"/>
            <a:ext cx="1714500" cy="1428750"/>
          </a:xfrm>
          <a:prstGeom prst="rect">
            <a:avLst/>
          </a:prstGeom>
          <a:noFill/>
        </p:spPr>
      </p:pic>
      <p:pic>
        <p:nvPicPr>
          <p:cNvPr id="6" name="Picture 6" descr="http://im5-tub-ru.yandex.net/i?id=104085302-0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295400"/>
            <a:ext cx="1714500" cy="1428750"/>
          </a:xfrm>
          <a:prstGeom prst="rect">
            <a:avLst/>
          </a:prstGeom>
          <a:noFill/>
        </p:spPr>
      </p:pic>
      <p:pic>
        <p:nvPicPr>
          <p:cNvPr id="7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971800"/>
            <a:ext cx="1905000" cy="1428750"/>
          </a:xfrm>
          <a:prstGeom prst="rect">
            <a:avLst/>
          </a:prstGeom>
          <a:noFill/>
        </p:spPr>
      </p:pic>
      <p:pic>
        <p:nvPicPr>
          <p:cNvPr id="8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2971800"/>
            <a:ext cx="1905000" cy="1428750"/>
          </a:xfrm>
          <a:prstGeom prst="rect">
            <a:avLst/>
          </a:prstGeom>
          <a:noFill/>
        </p:spPr>
      </p:pic>
      <p:pic>
        <p:nvPicPr>
          <p:cNvPr id="9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2971800"/>
            <a:ext cx="1905000" cy="1428750"/>
          </a:xfrm>
          <a:prstGeom prst="rect">
            <a:avLst/>
          </a:prstGeom>
          <a:noFill/>
        </p:spPr>
      </p:pic>
      <p:pic>
        <p:nvPicPr>
          <p:cNvPr id="10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2971800"/>
            <a:ext cx="1905000" cy="1428750"/>
          </a:xfrm>
          <a:prstGeom prst="rect">
            <a:avLst/>
          </a:prstGeom>
          <a:noFill/>
        </p:spPr>
      </p:pic>
      <p:pic>
        <p:nvPicPr>
          <p:cNvPr id="13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2971800"/>
            <a:ext cx="1905000" cy="1428750"/>
          </a:xfrm>
          <a:prstGeom prst="rect">
            <a:avLst/>
          </a:prstGeom>
          <a:noFill/>
        </p:spPr>
      </p:pic>
      <p:pic>
        <p:nvPicPr>
          <p:cNvPr id="14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953000"/>
            <a:ext cx="1905000" cy="1428750"/>
          </a:xfrm>
          <a:prstGeom prst="rect">
            <a:avLst/>
          </a:prstGeom>
          <a:noFill/>
        </p:spPr>
      </p:pic>
      <p:pic>
        <p:nvPicPr>
          <p:cNvPr id="15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52600" y="4953000"/>
            <a:ext cx="1905000" cy="1428750"/>
          </a:xfrm>
          <a:prstGeom prst="rect">
            <a:avLst/>
          </a:prstGeom>
          <a:noFill/>
        </p:spPr>
      </p:pic>
      <p:pic>
        <p:nvPicPr>
          <p:cNvPr id="16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4953000"/>
            <a:ext cx="1905000" cy="1428750"/>
          </a:xfrm>
          <a:prstGeom prst="rect">
            <a:avLst/>
          </a:prstGeom>
          <a:noFill/>
        </p:spPr>
      </p:pic>
      <p:pic>
        <p:nvPicPr>
          <p:cNvPr id="17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953000"/>
            <a:ext cx="1905000" cy="1428750"/>
          </a:xfrm>
          <a:prstGeom prst="rect">
            <a:avLst/>
          </a:prstGeom>
          <a:noFill/>
        </p:spPr>
      </p:pic>
      <p:pic>
        <p:nvPicPr>
          <p:cNvPr id="18" name="Picture 8" descr="http://im1-tub-ru.yandex.net/i?id=115495842-4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953000"/>
            <a:ext cx="1905000" cy="1428750"/>
          </a:xfrm>
          <a:prstGeom prst="rect">
            <a:avLst/>
          </a:prstGeom>
          <a:noFill/>
        </p:spPr>
      </p:pic>
      <p:pic>
        <p:nvPicPr>
          <p:cNvPr id="19" name="Picture 6" descr="http://im5-tub-ru.yandex.net/i?id=104085302-0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295400"/>
            <a:ext cx="1714500" cy="1428750"/>
          </a:xfrm>
          <a:prstGeom prst="rect">
            <a:avLst/>
          </a:prstGeom>
          <a:noFill/>
        </p:spPr>
      </p:pic>
      <p:pic>
        <p:nvPicPr>
          <p:cNvPr id="20" name="Picture 6" descr="http://im5-tub-ru.yandex.net/i?id=104085302-0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295400"/>
            <a:ext cx="17145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Презентации\темы для презентаций\shablony_prezentaziy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8" y="0"/>
            <a:ext cx="91768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числа:</a:t>
            </a:r>
            <a:endParaRPr lang="ru-RU" dirty="0"/>
          </a:p>
        </p:txBody>
      </p:sp>
      <p:pic>
        <p:nvPicPr>
          <p:cNvPr id="5" name="Picture 4" descr="http://im5-tub-ru.yandex.net/i?id=370608385-18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4884928" cy="3556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Презентации\темы для презентаций\shablony_prezentaziy_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68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числа: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1676400"/>
            <a:ext cx="29718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десятки</a:t>
            </a:r>
            <a:endParaRPr lang="ru-RU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1676400"/>
            <a:ext cx="3048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единицы</a:t>
            </a:r>
            <a:endParaRPr lang="ru-RU" sz="5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590800"/>
            <a:ext cx="8382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7</a:t>
            </a:r>
            <a:endParaRPr lang="ru-RU" sz="9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2590800"/>
            <a:ext cx="8382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7</a:t>
            </a:r>
            <a:endParaRPr lang="ru-RU" sz="9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2667000"/>
            <a:ext cx="8382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3</a:t>
            </a:r>
            <a:endParaRPr lang="ru-RU" sz="9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667000"/>
            <a:ext cx="914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9</a:t>
            </a:r>
            <a:endParaRPr lang="ru-RU" sz="9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2667000"/>
            <a:ext cx="8382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8</a:t>
            </a:r>
            <a:endParaRPr lang="ru-RU" sz="9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2667000"/>
            <a:ext cx="8382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2</a:t>
            </a:r>
            <a:endParaRPr lang="ru-RU" sz="9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2667000"/>
            <a:ext cx="8382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5</a:t>
            </a:r>
            <a:endParaRPr lang="ru-RU" sz="9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24400" y="2667000"/>
            <a:ext cx="8382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3</a:t>
            </a:r>
            <a:endParaRPr lang="ru-RU" sz="9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886200" y="2667000"/>
            <a:ext cx="8382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6</a:t>
            </a:r>
            <a:endParaRPr lang="ru-RU" sz="9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24400" y="2667000"/>
            <a:ext cx="8382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6</a:t>
            </a:r>
            <a:endParaRPr lang="ru-RU" sz="9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5105400"/>
            <a:ext cx="77724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77,  39,  82,  53,  66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МОИ ДОКУМЕНТЫ\Презентации\темы для презентаций\shablony_prezentaziy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828" y="0"/>
            <a:ext cx="917682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05000"/>
            <a:ext cx="8229600" cy="1143000"/>
          </a:xfrm>
        </p:spPr>
        <p:txBody>
          <a:bodyPr/>
          <a:lstStyle/>
          <a:p>
            <a:r>
              <a:rPr lang="ru-RU" dirty="0" smtClean="0"/>
              <a:t>Работа по учебнику с.24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43</Words>
  <Application>Microsoft Office PowerPoint</Application>
  <PresentationFormat>Экран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Счёт десятками</vt:lpstr>
      <vt:lpstr>Считаем дальше!</vt:lpstr>
      <vt:lpstr>Считаем!</vt:lpstr>
      <vt:lpstr>Считаем!</vt:lpstr>
      <vt:lpstr>Состав числа:</vt:lpstr>
      <vt:lpstr>Состав числа:</vt:lpstr>
      <vt:lpstr>Работа по учебнику с.24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2014-01-23T12:14:59Z</dcterms:created>
  <dcterms:modified xsi:type="dcterms:W3CDTF">2014-01-23T14:03:36Z</dcterms:modified>
</cp:coreProperties>
</file>