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7F9A-B566-4F1C-945F-7A73A4D097E9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8EA7-F0E1-4247-A16D-5CF0A101E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 октябре месяце дети первых классов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имеющие нарушения речи на  индивидуальных занятиях научились: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Делать артикуляционную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гимнастику, развивать фонематический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слух, познакомились с понятием буква и звук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«Звуки и буквы, гласные звуки»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1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 предложения.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 мы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Буквы мы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 делятся на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произнесении гласного звука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произнесении согласного звука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русском языке гласных звуков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русском языке гласных букв ...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Напиши в тетради сначала гласные буквы, а затем - согласные.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т], [у], [к'], [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], [и], [о], [в], [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], [а], [э], [и'], [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№3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Подчеркни правильно напи­санные буквы и произнеси их звуки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5085184"/>
            <a:ext cx="64087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556792"/>
            <a:ext cx="435597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звуков С - С’, З - З’, Ц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32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упражнения выполняются перед зеркалом. Если упражнения предполагают удержание статической позы под счет до 5 (до 10); если упражнения одинарные, то выполняются 10—15 раз.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8545"/>
            <a:ext cx="3182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звуков Ш – Ж, Ч – Щ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Логопед\Мои документы\Мои рисунки\Изображение\Изображение 04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6672"/>
            <a:ext cx="4657725" cy="58326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огопед\Мои документы\Мои рисунки\Изображение\Изображение 0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76672"/>
            <a:ext cx="433387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Для звуков Р - Р’, Л - Л’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2696"/>
            <a:ext cx="44999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огопед\Мои документы\Мои рисунки\Изображение\Изображение 04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7675" y="764704"/>
            <a:ext cx="48863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Развиваем фонематический слух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дыхательные упражнения, выраба­тывающие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воздушную струю, направлен­ную косо вниз: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«заморозим пальчики (ладошки)»; - «заморозим подбородок»;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«заморозим шею»;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«забьем шайбу».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слух первого ударного гласного в сло­вах —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«Эхо».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 Ухо, умный, утка, ухать.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Воспроизведение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ряда из четырех слов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 ухо, умный, утка, ухать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умный, утка, ухать, ухо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утка, ухать, ухо, умный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ухать, ухо, умный, утка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Запоминание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повторение (воспроизведение) звукового ряда: </a:t>
            </a:r>
          </a:p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а-у-и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у-и-а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и-а-у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последовательности и количества  гласных в звуковом ряду (см. п. 4).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слух и в произношении первого гласного звука в словах —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игра «Эхо».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             Акт, атом, аут, альфа.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№7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на слух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хлопком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звука С из ряда согласных: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г, с, ж,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с, т, в, с...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№8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на слух звука С из ряда слов (на звук С хлоп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нуть):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дом, нос, сани, тапки, аист, сумка,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388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Логопед</cp:lastModifiedBy>
  <cp:revision>20</cp:revision>
  <dcterms:created xsi:type="dcterms:W3CDTF">2012-10-29T07:09:14Z</dcterms:created>
  <dcterms:modified xsi:type="dcterms:W3CDTF">2012-10-31T10:21:28Z</dcterms:modified>
</cp:coreProperties>
</file>