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34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131F-EF5E-4A50-A7E4-78736E8E9124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FCFAF-780A-49FB-8E58-CCB01DA7524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131F-EF5E-4A50-A7E4-78736E8E9124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FCFAF-780A-49FB-8E58-CCB01DA752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131F-EF5E-4A50-A7E4-78736E8E9124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FCFAF-780A-49FB-8E58-CCB01DA752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131F-EF5E-4A50-A7E4-78736E8E9124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FCFAF-780A-49FB-8E58-CCB01DA7524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131F-EF5E-4A50-A7E4-78736E8E9124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FCFAF-780A-49FB-8E58-CCB01DA752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131F-EF5E-4A50-A7E4-78736E8E9124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FCFAF-780A-49FB-8E58-CCB01DA7524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131F-EF5E-4A50-A7E4-78736E8E9124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FCFAF-780A-49FB-8E58-CCB01DA7524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131F-EF5E-4A50-A7E4-78736E8E9124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FCFAF-780A-49FB-8E58-CCB01DA752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131F-EF5E-4A50-A7E4-78736E8E9124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FCFAF-780A-49FB-8E58-CCB01DA752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131F-EF5E-4A50-A7E4-78736E8E9124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FCFAF-780A-49FB-8E58-CCB01DA752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131F-EF5E-4A50-A7E4-78736E8E9124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FCFAF-780A-49FB-8E58-CCB01DA7524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548131F-EF5E-4A50-A7E4-78736E8E9124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34FCFAF-780A-49FB-8E58-CCB01DA7524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4797152"/>
            <a:ext cx="6400800" cy="91095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1934F9"/>
                </a:solidFill>
              </a:rPr>
              <a:t>2</a:t>
            </a:r>
            <a:r>
              <a:rPr lang="en-US" sz="3600" b="1" baseline="30000" dirty="0" smtClean="0">
                <a:solidFill>
                  <a:srgbClr val="1934F9"/>
                </a:solidFill>
              </a:rPr>
              <a:t>nd</a:t>
            </a:r>
            <a:r>
              <a:rPr lang="en-US" sz="3600" b="1" dirty="0" smtClean="0">
                <a:solidFill>
                  <a:srgbClr val="1934F9"/>
                </a:solidFill>
              </a:rPr>
              <a:t> form</a:t>
            </a:r>
            <a:endParaRPr lang="ru-RU" sz="3600" b="1" dirty="0">
              <a:solidFill>
                <a:srgbClr val="1934F9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 algn="ctr">
              <a:buNone/>
            </a:pP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read English!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D:\Работа\2 класс\Воро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9" y="4944120"/>
            <a:ext cx="1905505" cy="1880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960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96752"/>
            <a:ext cx="3046635" cy="247057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4355976" y="3861048"/>
            <a:ext cx="28151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effectLst/>
                <a:latin typeface="TimesNewRomanPSMT"/>
                <a:ea typeface="Calibri"/>
                <a:cs typeface="TimesNewRomanPSMT"/>
              </a:rPr>
              <a:t>We like sweets.</a:t>
            </a:r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13176"/>
            <a:ext cx="1868717" cy="1844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054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699289"/>
            <a:ext cx="4402562" cy="25698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3419872" y="4365104"/>
            <a:ext cx="5256584" cy="906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NewRomanPSMT"/>
                <a:ea typeface="Calibri"/>
                <a:cs typeface="TimesNewRomanPSMT"/>
              </a:rPr>
              <a:t> </a:t>
            </a:r>
            <a:endParaRPr lang="ru-RU" sz="2800" b="1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solidFill>
                  <a:srgbClr val="7030A0"/>
                </a:solidFill>
                <a:effectLst/>
                <a:latin typeface="TimesNewRomanPSMT"/>
                <a:ea typeface="Calibri"/>
                <a:cs typeface="TimesNewRomanPSMT"/>
              </a:rPr>
              <a:t>– Hi! I am Sam. I like cakes.</a:t>
            </a:r>
            <a:endParaRPr lang="ru-RU" sz="2800" b="1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548680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7030A0"/>
                </a:solidFill>
                <a:latin typeface="TimesNewRomanPSMT"/>
                <a:ea typeface="Calibri"/>
                <a:cs typeface="TimesNewRomanPSMT"/>
              </a:rPr>
              <a:t>I </a:t>
            </a:r>
            <a:r>
              <a:rPr lang="ru-RU" sz="2800" b="1" dirty="0" err="1">
                <a:solidFill>
                  <a:srgbClr val="7030A0"/>
                </a:solidFill>
                <a:latin typeface="TimesNewRomanPSMT"/>
                <a:ea typeface="Calibri"/>
                <a:cs typeface="TimesNewRomanPSMT"/>
              </a:rPr>
              <a:t>see</a:t>
            </a:r>
            <a:r>
              <a:rPr lang="ru-RU" sz="2800" b="1" dirty="0">
                <a:solidFill>
                  <a:srgbClr val="7030A0"/>
                </a:solidFill>
                <a:latin typeface="TimesNewRomanPSMT"/>
                <a:ea typeface="Calibri"/>
                <a:cs typeface="TimesNewRomanPSMT"/>
              </a:rPr>
              <a:t> </a:t>
            </a:r>
            <a:r>
              <a:rPr lang="ru-RU" sz="2800" b="1" dirty="0" err="1">
                <a:solidFill>
                  <a:srgbClr val="7030A0"/>
                </a:solidFill>
                <a:latin typeface="TimesNewRomanPSMT"/>
                <a:ea typeface="Calibri"/>
                <a:cs typeface="TimesNewRomanPSMT"/>
              </a:rPr>
              <a:t>Sam</a:t>
            </a:r>
            <a:r>
              <a:rPr lang="ru-RU" sz="2800" b="1" dirty="0">
                <a:solidFill>
                  <a:srgbClr val="7030A0"/>
                </a:solidFill>
                <a:latin typeface="TimesNewRomanPSMT"/>
                <a:ea typeface="Calibri"/>
                <a:cs typeface="TimesNewRomanPSMT"/>
              </a:rPr>
              <a:t>. </a:t>
            </a:r>
            <a:r>
              <a:rPr lang="en-US" sz="2800" b="1" dirty="0">
                <a:solidFill>
                  <a:srgbClr val="7030A0"/>
                </a:solidFill>
                <a:latin typeface="TimesNewRomanPSMT"/>
                <a:ea typeface="Calibri"/>
                <a:cs typeface="TimesNewRomanPSMT"/>
              </a:rPr>
              <a:t>He has got a red pen.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013176"/>
            <a:ext cx="1859508" cy="1835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700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529832"/>
            <a:ext cx="2880320" cy="331236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4966175" y="4849511"/>
            <a:ext cx="3106306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b="1" dirty="0" smtClean="0">
                <a:solidFill>
                  <a:srgbClr val="7030A0"/>
                </a:solidFill>
                <a:effectLst/>
                <a:latin typeface="TimesNewRomanPSMT"/>
                <a:ea typeface="Calibri"/>
                <a:cs typeface="TimesNewRomanPSMT"/>
              </a:rPr>
              <a:t>– Hi! I am Bob.</a:t>
            </a:r>
            <a:endParaRPr lang="ru-RU" sz="2800" b="1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833949"/>
            <a:ext cx="5040560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en-US" sz="2800" b="1" dirty="0">
                <a:solidFill>
                  <a:srgbClr val="7030A0"/>
                </a:solidFill>
                <a:latin typeface="TimesNewRomanPSMT"/>
                <a:ea typeface="Calibri"/>
                <a:cs typeface="TimesNewRomanPSMT"/>
              </a:rPr>
              <a:t>I see Bob. He has got a bag.</a:t>
            </a:r>
            <a:r>
              <a:rPr lang="en-US" sz="2800" b="1" dirty="0">
                <a:solidFill>
                  <a:srgbClr val="7030A0"/>
                </a:solidFill>
                <a:ea typeface="Calibri"/>
                <a:cs typeface="Times New Roman"/>
              </a:rPr>
              <a:t> </a:t>
            </a:r>
            <a:endParaRPr lang="ru-RU" sz="2800" b="1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013176"/>
            <a:ext cx="1849568" cy="1825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236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836712"/>
            <a:ext cx="2241319" cy="555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b="1" dirty="0" smtClean="0">
                <a:solidFill>
                  <a:srgbClr val="7030A0"/>
                </a:solidFill>
                <a:effectLst/>
                <a:latin typeface="TimesNewRomanPSMT"/>
                <a:ea typeface="Calibri"/>
                <a:cs typeface="TimesNewRomanPSMT"/>
              </a:rPr>
              <a:t> I see a dog.</a:t>
            </a:r>
            <a:endParaRPr lang="ru-RU" sz="2800" b="1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376" y="1772816"/>
            <a:ext cx="3495856" cy="233895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2339752" y="4509120"/>
            <a:ext cx="6252033" cy="555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solidFill>
                  <a:srgbClr val="7030A0"/>
                </a:solidFill>
                <a:effectLst/>
                <a:latin typeface="TimesNewRomanPSMT"/>
                <a:ea typeface="Calibri"/>
                <a:cs typeface="TimesNewRomanPSMT"/>
              </a:rPr>
              <a:t>– Hi! I am a dog. I am big and black.</a:t>
            </a:r>
            <a:endParaRPr lang="ru-RU" sz="2800" b="1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272" y="4869160"/>
            <a:ext cx="1994322" cy="1968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137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32040" y="1340768"/>
            <a:ext cx="3127266" cy="555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solidFill>
                  <a:srgbClr val="7030A0"/>
                </a:solidFill>
                <a:effectLst/>
                <a:latin typeface="TimesNewRomanPSMT"/>
                <a:ea typeface="Calibri"/>
                <a:cs typeface="TimesNewRomanPSMT"/>
              </a:rPr>
              <a:t>– And I am a bee!</a:t>
            </a:r>
            <a:endParaRPr lang="ru-RU" sz="2800" b="1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908720"/>
            <a:ext cx="2540323" cy="3131046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869160"/>
            <a:ext cx="2014598" cy="1988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71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98886"/>
            <a:ext cx="31261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ffectLst/>
                <a:latin typeface="TimesNewRomanPSMT"/>
                <a:ea typeface="Calibri"/>
                <a:cs typeface="TimesNewRomanPSMT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effectLst/>
                <a:latin typeface="TimesNewRomanPSMT"/>
                <a:ea typeface="Calibri"/>
                <a:cs typeface="TimesNewRomanPSMT"/>
              </a:rPr>
              <a:t>He has got a fox.</a:t>
            </a:r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745" y="476672"/>
            <a:ext cx="2160240" cy="234255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3815579" y="2942200"/>
            <a:ext cx="3998210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solidFill>
                  <a:srgbClr val="7030A0"/>
                </a:solidFill>
                <a:effectLst/>
                <a:latin typeface="TimesNewRomanPSMT"/>
                <a:ea typeface="Calibri"/>
                <a:cs typeface="TimesNewRomanPSMT"/>
              </a:rPr>
              <a:t>The fox is big and red.</a:t>
            </a:r>
            <a:endParaRPr lang="ru-RU" sz="2800" b="1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539808"/>
            <a:ext cx="2213813" cy="165618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1259632" y="4311411"/>
            <a:ext cx="33409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effectLst/>
                <a:latin typeface="TimesNewRomanPSMT"/>
                <a:ea typeface="Calibri"/>
                <a:cs typeface="TimesNewRomanPSMT"/>
              </a:rPr>
              <a:t>The fox is not five.</a:t>
            </a:r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4685" y="4005064"/>
            <a:ext cx="1853660" cy="158417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5851528" y="5949280"/>
            <a:ext cx="15023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effectLst/>
                <a:latin typeface="TimesNewRomanPSMT"/>
                <a:ea typeface="Calibri"/>
                <a:cs typeface="TimesNewRomanPSMT"/>
              </a:rPr>
              <a:t>It is six.</a:t>
            </a:r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" y="5085184"/>
            <a:ext cx="1815421" cy="1792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763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32040" y="548680"/>
            <a:ext cx="27783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effectLst/>
                <a:latin typeface="TimesNewRomanPSMT"/>
                <a:ea typeface="Calibri"/>
                <a:cs typeface="TimesNewRomanPSMT"/>
              </a:rPr>
              <a:t>I am in the zoo.</a:t>
            </a:r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01876"/>
            <a:ext cx="3281709" cy="204556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2267744" y="4275611"/>
            <a:ext cx="32239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effectLst/>
                <a:latin typeface="TimesNewRomanPSMT"/>
                <a:ea typeface="Calibri"/>
                <a:cs typeface="TimesNewRomanPSMT"/>
              </a:rPr>
              <a:t>I can see a zebra.</a:t>
            </a:r>
            <a:r>
              <a:rPr lang="en-US" sz="2800" b="1" dirty="0">
                <a:solidFill>
                  <a:srgbClr val="7030A0"/>
                </a:solidFill>
                <a:ea typeface="Calibri"/>
                <a:cs typeface="TimesNewRomanPSMT"/>
              </a:rPr>
              <a:t> </a:t>
            </a:r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636912"/>
            <a:ext cx="2160240" cy="2172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9" y="4941168"/>
            <a:ext cx="1941658" cy="1916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39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908720"/>
            <a:ext cx="2664296" cy="258430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3326018" y="3789040"/>
            <a:ext cx="24919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effectLst/>
                <a:latin typeface="TimesNewRomanPSMT"/>
                <a:ea typeface="Calibri"/>
                <a:cs typeface="TimesNewRomanPSMT"/>
              </a:rPr>
              <a:t>I am not Tom.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05146" y="3223559"/>
            <a:ext cx="1733103" cy="555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solidFill>
                  <a:srgbClr val="7030A0"/>
                </a:solidFill>
                <a:effectLst/>
                <a:latin typeface="TimesNewRomanPSMT"/>
                <a:ea typeface="Calibri"/>
                <a:cs typeface="TimesNewRomanPSMT"/>
              </a:rPr>
              <a:t>I am Tim.</a:t>
            </a:r>
            <a:endParaRPr lang="ru-RU" sz="2800" b="1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4312260"/>
            <a:ext cx="5904656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b="1" dirty="0" smtClean="0">
                <a:solidFill>
                  <a:srgbClr val="7030A0"/>
                </a:solidFill>
                <a:effectLst/>
                <a:latin typeface="TimesNewRomanPSMT"/>
                <a:ea typeface="Calibri"/>
                <a:cs typeface="TimesNewRomanPSMT"/>
              </a:rPr>
              <a:t>I have got a cat. My cat is not</a:t>
            </a:r>
            <a:r>
              <a:rPr lang="en-US" sz="2800" b="1" dirty="0" smtClean="0">
                <a:solidFill>
                  <a:srgbClr val="7030A0"/>
                </a:solidFill>
                <a:ea typeface="Calibri"/>
                <a:cs typeface="Times New Roman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effectLst/>
                <a:latin typeface="TimesNewRomanPSMT"/>
                <a:ea typeface="Calibri"/>
                <a:cs typeface="TimesNewRomanPSMT"/>
              </a:rPr>
              <a:t>big.</a:t>
            </a:r>
            <a:endParaRPr lang="ru-RU" sz="2800" b="1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43405"/>
            <a:ext cx="1939392" cy="1914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544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8084" y="2015802"/>
            <a:ext cx="47639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effectLst/>
                <a:latin typeface="TimesNewRomanPSMT"/>
                <a:ea typeface="Calibri"/>
                <a:cs typeface="TimesNewRomanPSMT"/>
              </a:rPr>
              <a:t>He is Tom. Tom is not sad.</a:t>
            </a:r>
            <a:r>
              <a:rPr lang="en-US" sz="2800" b="1" dirty="0">
                <a:solidFill>
                  <a:srgbClr val="7030A0"/>
                </a:solidFill>
                <a:ea typeface="Calibri"/>
                <a:cs typeface="TimesNewRomanPSMT"/>
              </a:rPr>
              <a:t> </a:t>
            </a:r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48680"/>
            <a:ext cx="2417614" cy="264621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1979712" y="3363868"/>
            <a:ext cx="6156176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b="1" dirty="0" smtClean="0">
                <a:solidFill>
                  <a:srgbClr val="7030A0"/>
                </a:solidFill>
                <a:effectLst/>
                <a:latin typeface="TimesNewRomanPSMT"/>
                <a:ea typeface="Calibri"/>
                <a:cs typeface="TimesNewRomanPSMT"/>
              </a:rPr>
              <a:t>Tom has got a dog.</a:t>
            </a:r>
            <a:r>
              <a:rPr lang="en-US" sz="2800" b="1" dirty="0" smtClean="0">
                <a:solidFill>
                  <a:srgbClr val="7030A0"/>
                </a:solidFill>
                <a:ea typeface="Calibri"/>
                <a:cs typeface="Times New Roman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effectLst/>
                <a:latin typeface="TimesNewRomanPSMT"/>
                <a:ea typeface="Calibri"/>
                <a:cs typeface="TimesNewRomanPSMT"/>
              </a:rPr>
              <a:t>It is black.</a:t>
            </a:r>
            <a:endParaRPr lang="ru-RU" sz="2800" b="1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007" y="5013176"/>
            <a:ext cx="1868717" cy="1844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480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93</TotalTime>
  <Words>153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Let’s read English!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read English!</dc:title>
  <dc:creator>User</dc:creator>
  <cp:lastModifiedBy>User</cp:lastModifiedBy>
  <cp:revision>5</cp:revision>
  <dcterms:created xsi:type="dcterms:W3CDTF">2014-04-03T12:19:14Z</dcterms:created>
  <dcterms:modified xsi:type="dcterms:W3CDTF">2014-04-03T13:52:57Z</dcterms:modified>
</cp:coreProperties>
</file>