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2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72897-3FA9-4C0E-B9DA-156F5040C024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01D02-4BDD-49E5-9E2D-1CDE600FB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5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01D02-4BDD-49E5-9E2D-1CDE600FB5E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2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51D931-0D53-42F3-A0E9-0C86BA76C7A3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87E3CFB-2665-4A2C-BAE4-FC861DC7FD9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1D931-0D53-42F3-A0E9-0C86BA76C7A3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E3CFB-2665-4A2C-BAE4-FC861DC7FD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D51D931-0D53-42F3-A0E9-0C86BA76C7A3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87E3CFB-2665-4A2C-BAE4-FC861DC7FD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1D931-0D53-42F3-A0E9-0C86BA76C7A3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E3CFB-2665-4A2C-BAE4-FC861DC7FD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51D931-0D53-42F3-A0E9-0C86BA76C7A3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87E3CFB-2665-4A2C-BAE4-FC861DC7FD9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1D931-0D53-42F3-A0E9-0C86BA76C7A3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E3CFB-2665-4A2C-BAE4-FC861DC7FD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1D931-0D53-42F3-A0E9-0C86BA76C7A3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E3CFB-2665-4A2C-BAE4-FC861DC7FD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1D931-0D53-42F3-A0E9-0C86BA76C7A3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E3CFB-2665-4A2C-BAE4-FC861DC7FD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51D931-0D53-42F3-A0E9-0C86BA76C7A3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E3CFB-2665-4A2C-BAE4-FC861DC7FD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1D931-0D53-42F3-A0E9-0C86BA76C7A3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E3CFB-2665-4A2C-BAE4-FC861DC7FD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1D931-0D53-42F3-A0E9-0C86BA76C7A3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7E3CFB-2665-4A2C-BAE4-FC861DC7FD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D51D931-0D53-42F3-A0E9-0C86BA76C7A3}" type="datetimeFigureOut">
              <a:rPr lang="ru-RU" smtClean="0"/>
              <a:t>01.04.2012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87E3CFB-2665-4A2C-BAE4-FC861DC7FD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lab.ru/news/318720" TargetMode="External"/><Relationship Id="rId2" Type="http://schemas.openxmlformats.org/officeDocument/2006/relationships/hyperlink" Target="http://www.krassota.com/goroda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abirint.ru/books/248851/" TargetMode="External"/><Relationship Id="rId4" Type="http://schemas.openxmlformats.org/officeDocument/2006/relationships/hyperlink" Target="http://www.labirint.ru/books/173446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3347864" y="764704"/>
            <a:ext cx="5124404" cy="1656184"/>
          </a:xfrm>
        </p:spPr>
        <p:txBody>
          <a:bodyPr/>
          <a:lstStyle/>
          <a:p>
            <a:pPr algn="ctr"/>
            <a:r>
              <a:rPr lang="ru-RU" sz="4400" dirty="0" smtClean="0"/>
              <a:t>СТРОИМ ГОРОД</a:t>
            </a:r>
            <a:endParaRPr lang="ru-RU" sz="4400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3419872" y="3356992"/>
            <a:ext cx="5049348" cy="2304256"/>
          </a:xfrm>
        </p:spPr>
        <p:txBody>
          <a:bodyPr>
            <a:normAutofit fontScale="32500" lnSpcReduction="20000"/>
          </a:bodyPr>
          <a:lstStyle/>
          <a:p>
            <a:pPr lvl="0" algn="ctr">
              <a:buClr>
                <a:srgbClr val="B13F9A"/>
              </a:buClr>
            </a:pPr>
            <a:r>
              <a:rPr lang="ru-RU" sz="6200" dirty="0" smtClean="0"/>
              <a:t>Урок </a:t>
            </a:r>
            <a:r>
              <a:rPr lang="ru-RU" sz="6200" dirty="0"/>
              <a:t>изо.</a:t>
            </a:r>
          </a:p>
          <a:p>
            <a:pPr lvl="0" algn="ctr">
              <a:buClr>
                <a:srgbClr val="B13F9A"/>
              </a:buClr>
            </a:pPr>
            <a:r>
              <a:rPr lang="ru-RU" sz="6200" dirty="0"/>
              <a:t>1 класс.</a:t>
            </a:r>
          </a:p>
          <a:p>
            <a:pPr lvl="0" algn="ctr">
              <a:buClr>
                <a:srgbClr val="B13F9A"/>
              </a:buClr>
            </a:pPr>
            <a:r>
              <a:rPr lang="ru-RU" sz="6200" dirty="0"/>
              <a:t>МКОУ «СОШ №1»г. Николаевска</a:t>
            </a:r>
          </a:p>
          <a:p>
            <a:pPr lvl="0" algn="ctr">
              <a:buClr>
                <a:srgbClr val="B13F9A"/>
              </a:buClr>
            </a:pPr>
            <a:r>
              <a:rPr lang="ru-RU" sz="6200" dirty="0"/>
              <a:t>Волгоградской области</a:t>
            </a:r>
          </a:p>
          <a:p>
            <a:pPr lvl="0" algn="ctr">
              <a:buClr>
                <a:srgbClr val="B13F9A"/>
              </a:buClr>
            </a:pPr>
            <a:r>
              <a:rPr lang="ru-RU" sz="6200" dirty="0"/>
              <a:t>Учитель: Новикова Т. М</a:t>
            </a:r>
            <a:r>
              <a:rPr lang="ru-RU" sz="6200" dirty="0" smtClean="0"/>
              <a:t>.</a:t>
            </a:r>
          </a:p>
          <a:p>
            <a:pPr lvl="0" algn="ctr">
              <a:buClr>
                <a:srgbClr val="B13F9A"/>
              </a:buClr>
            </a:pPr>
            <a:r>
              <a:rPr lang="ru-RU" sz="6200" dirty="0" smtClean="0"/>
              <a:t>Январь 2012 г.</a:t>
            </a:r>
            <a:endParaRPr lang="ru-RU" sz="6200" dirty="0"/>
          </a:p>
          <a:p>
            <a:r>
              <a:rPr lang="ru-RU" dirty="0" smtClean="0"/>
              <a:t>Урок </a:t>
            </a:r>
            <a:endParaRPr lang="ru-RU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02567">
            <a:off x="107504" y="2496598"/>
            <a:ext cx="3548567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4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7314056" cy="936104"/>
          </a:xfrm>
        </p:spPr>
        <p:txBody>
          <a:bodyPr/>
          <a:lstStyle/>
          <a:p>
            <a:r>
              <a:rPr lang="ru-RU" dirty="0" smtClean="0"/>
              <a:t>Как необходимо работать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516780"/>
            <a:ext cx="17002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6576000" cy="49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5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5897880" cy="7414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Подумайте…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403648" y="5877272"/>
            <a:ext cx="4951432" cy="7920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6"/>
                </a:solidFill>
              </a:rPr>
              <a:t>УДАЧИ!!!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7228656" cy="46805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каждой группы свои идеи, свои архитектурные задумки.</a:t>
            </a:r>
          </a:p>
          <a:p>
            <a:r>
              <a:rPr lang="ru-RU" dirty="0" smtClean="0"/>
              <a:t>Подумайте, какой горд будет у вас, какие дома вы хотите видеть в своём городе, что ещё, кроме домов, вы хотите построить.</a:t>
            </a:r>
          </a:p>
          <a:p>
            <a:r>
              <a:rPr lang="ru-RU" dirty="0" smtClean="0"/>
              <a:t>Возьмите коробку из – под конфет – это будет территория вашего города.</a:t>
            </a:r>
          </a:p>
          <a:p>
            <a:r>
              <a:rPr lang="ru-RU" dirty="0" smtClean="0"/>
              <a:t>А может быть , рядом с домами вы расположите парк, в котором будут деревья, скамейки, …..</a:t>
            </a:r>
          </a:p>
          <a:p>
            <a:r>
              <a:rPr lang="ru-RU" dirty="0" smtClean="0"/>
              <a:t>Пофантазируйте и придумайте интересные детали к вашим домам.</a:t>
            </a:r>
            <a:endParaRPr lang="ru-RU" dirty="0"/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581" y="4437112"/>
            <a:ext cx="2116419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5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876712"/>
          </a:xfrm>
        </p:spPr>
        <p:txBody>
          <a:bodyPr/>
          <a:lstStyle/>
          <a:p>
            <a:pPr algn="ctr"/>
            <a:r>
              <a:rPr lang="ru-RU" dirty="0" smtClean="0"/>
              <a:t>Работа в группах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59088"/>
            <a:ext cx="2174743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146525"/>
            <a:ext cx="2174743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748" y="4179898"/>
            <a:ext cx="2174743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914525"/>
            <a:ext cx="2174743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759088"/>
            <a:ext cx="2174743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http://klub-drug.ru/wp-content/uploads/2011/04/4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6858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klub-drug.ru/wp-content/uploads/2011/04/4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67560"/>
            <a:ext cx="6858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678558">
            <a:off x="6737612" y="4295913"/>
            <a:ext cx="1116000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83425">
            <a:off x="3286796" y="1489447"/>
            <a:ext cx="93593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 descr="http://t2.gstatic.com/images?q=tbn:ANd9GcSjsbVgyg0-hMDBD8NN4fct_4bHFu8IJj-erc7lnSdQqFp_wbGxcQ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554525"/>
            <a:ext cx="96123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0.gstatic.com/images?q=tbn:ANd9GcR5-jz2guJX_XHYeSSqk73srg5_SLBGA8g4kfBUKYVm8eHsosnr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247696">
            <a:off x="786342" y="4408682"/>
            <a:ext cx="201254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76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Презентация своих работ.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Что нового узнали на уроке?</a:t>
            </a:r>
          </a:p>
          <a:p>
            <a:endParaRPr lang="ru-RU" dirty="0"/>
          </a:p>
          <a:p>
            <a:r>
              <a:rPr lang="ru-RU" dirty="0" smtClean="0"/>
              <a:t>Ваше настроение:</a:t>
            </a:r>
          </a:p>
        </p:txBody>
      </p:sp>
      <p:pic>
        <p:nvPicPr>
          <p:cNvPr id="12294" name="Picture 6" descr="http://klub-drug.ru/wp-content/uploads/2011/04/614448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060919"/>
            <a:ext cx="1722735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2496000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вал 14"/>
          <p:cNvSpPr/>
          <p:nvPr/>
        </p:nvSpPr>
        <p:spPr>
          <a:xfrm>
            <a:off x="683568" y="5495784"/>
            <a:ext cx="914400" cy="914400"/>
          </a:xfrm>
          <a:prstGeom prst="ellipse">
            <a:avLst/>
          </a:prstGeom>
          <a:solidFill>
            <a:srgbClr val="CCB400"/>
          </a:solidFill>
          <a:ln w="11429" cap="flat" cmpd="sng" algn="ctr">
            <a:solidFill>
              <a:srgbClr val="D1634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393141" y="5459777"/>
            <a:ext cx="914400" cy="914400"/>
          </a:xfrm>
          <a:prstGeom prst="ellipse">
            <a:avLst/>
          </a:prstGeom>
          <a:solidFill>
            <a:srgbClr val="00B050"/>
          </a:solidFill>
          <a:ln w="11429" cap="flat" cmpd="sng" algn="ctr">
            <a:solidFill>
              <a:srgbClr val="D16349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851920" y="5432979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3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МОЛОДЦЫ!</a:t>
            </a:r>
            <a:endParaRPr lang="ru-RU" sz="6000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002962"/>
            <a:ext cx="3658915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Используемые ресурсы:</a:t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900igr.net › </a:t>
            </a:r>
            <a:r>
              <a:rPr lang="ru-RU" sz="1600" dirty="0"/>
              <a:t>Человек › Профессии 5.</a:t>
            </a:r>
            <a:r>
              <a:rPr lang="en-US" sz="1600" dirty="0" err="1" smtClean="0"/>
              <a:t>pps</a:t>
            </a:r>
            <a:endParaRPr lang="ru-RU" sz="1600" dirty="0" smtClean="0"/>
          </a:p>
          <a:p>
            <a:endParaRPr lang="ru-RU" sz="1600" dirty="0" smtClean="0">
              <a:hlinkClick r:id="rId2"/>
            </a:endParaRPr>
          </a:p>
          <a:p>
            <a:r>
              <a:rPr lang="en-US" sz="1600" dirty="0" smtClean="0">
                <a:hlinkClick r:id="rId2"/>
              </a:rPr>
              <a:t>www.krassota.com/goroda.htm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en-US" sz="1600" dirty="0" smtClean="0"/>
              <a:t>poiskslov.com/</a:t>
            </a:r>
            <a:r>
              <a:rPr lang="en-US" sz="1600" b="1" dirty="0" smtClean="0"/>
              <a:t>word</a:t>
            </a:r>
            <a:r>
              <a:rPr lang="en-US" sz="1600" dirty="0" smtClean="0"/>
              <a:t>/</a:t>
            </a:r>
            <a:r>
              <a:rPr lang="ru-RU" sz="1600" b="1" dirty="0"/>
              <a:t>макет</a:t>
            </a:r>
            <a:r>
              <a:rPr lang="ru-RU" sz="1600" dirty="0" smtClean="0"/>
              <a:t>/</a:t>
            </a:r>
          </a:p>
          <a:p>
            <a:endParaRPr lang="ru-RU" sz="1600" dirty="0" smtClean="0">
              <a:hlinkClick r:id="rId3"/>
            </a:endParaRPr>
          </a:p>
          <a:p>
            <a:r>
              <a:rPr lang="en-US" sz="1600" dirty="0" smtClean="0">
                <a:hlinkClick r:id="rId3"/>
              </a:rPr>
              <a:t>www.newslab.ru/news/318720</a:t>
            </a:r>
            <a:endParaRPr lang="ru-RU" sz="1600" dirty="0" smtClean="0"/>
          </a:p>
          <a:p>
            <a:endParaRPr lang="ru-RU" sz="1600" dirty="0" smtClean="0">
              <a:hlinkClick r:id="rId4"/>
            </a:endParaRPr>
          </a:p>
          <a:p>
            <a:r>
              <a:rPr lang="en-US" sz="1600" dirty="0" smtClean="0">
                <a:hlinkClick r:id="rId4"/>
              </a:rPr>
              <a:t>www.labirint.ru/books/173446/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www.labirint.ru/</a:t>
            </a:r>
            <a:r>
              <a:rPr lang="en-US" sz="1600" b="1" dirty="0" smtClean="0">
                <a:hlinkClick r:id="rId5"/>
              </a:rPr>
              <a:t>book</a:t>
            </a:r>
            <a:r>
              <a:rPr lang="en-US" sz="1600" dirty="0" smtClean="0">
                <a:hlinkClick r:id="rId5"/>
              </a:rPr>
              <a:t>s/248851/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err="1"/>
              <a:t>Неменская</a:t>
            </a:r>
            <a:r>
              <a:rPr lang="ru-RU" sz="1600" dirty="0"/>
              <a:t> Л. А. Изобразительное искусство. Ты изображаешь, украшаешь и строишь. 1 </a:t>
            </a:r>
            <a:r>
              <a:rPr lang="ru-RU" sz="1600" dirty="0" err="1"/>
              <a:t>клас</a:t>
            </a:r>
            <a:r>
              <a:rPr lang="ru-RU" sz="1600" dirty="0"/>
              <a:t>: учеб. </a:t>
            </a:r>
            <a:r>
              <a:rPr lang="ru-RU" sz="1600" smtClean="0"/>
              <a:t>для </a:t>
            </a:r>
            <a:r>
              <a:rPr lang="ru-RU" sz="1600" dirty="0" err="1"/>
              <a:t>общеобразоват</a:t>
            </a:r>
            <a:r>
              <a:rPr lang="ru-RU" sz="1600" dirty="0"/>
              <a:t>. учреждений</a:t>
            </a:r>
            <a:r>
              <a:rPr lang="en-US" sz="1600" dirty="0"/>
              <a:t>/</a:t>
            </a:r>
            <a:r>
              <a:rPr lang="ru-RU" sz="1600" dirty="0"/>
              <a:t>М. : Просвещение, 2011.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776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Кто </a:t>
            </a:r>
            <a:r>
              <a:rPr lang="ru-RU" dirty="0"/>
              <a:t>такой архитектор?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268760"/>
            <a:ext cx="7228656" cy="5186976"/>
          </a:xfrm>
        </p:spPr>
        <p:txBody>
          <a:bodyPr/>
          <a:lstStyle/>
          <a:p>
            <a:r>
              <a:rPr lang="ru-RU" dirty="0" smtClean="0"/>
              <a:t>АРХИТЕКТОР – специалист по сооружению     		        зданий.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5520000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6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220544" cy="11303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Что же мы будем делать на уроке</a:t>
            </a:r>
            <a:endParaRPr lang="ru-RU" dirty="0"/>
          </a:p>
        </p:txBody>
      </p:sp>
      <p:pic>
        <p:nvPicPr>
          <p:cNvPr id="4" name="Picture 2" descr="http://wiki.iteach.ru/images/5/54/%D0%97%D0%BD%D0%B0%D0%BA-%D0%B2%D0%BE%D0%BF%D1%80%D0%BE%D1%81%D0%B0-267x3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11562"/>
            <a:ext cx="169812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4101159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3549089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45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62351"/>
            <a:ext cx="7516688" cy="1992799"/>
          </a:xfrm>
        </p:spPr>
        <p:txBody>
          <a:bodyPr>
            <a:normAutofit/>
          </a:bodyPr>
          <a:lstStyle/>
          <a:p>
            <a:r>
              <a:rPr lang="ru-RU" dirty="0" smtClean="0"/>
              <a:t>Сможем ли мы</a:t>
            </a:r>
            <a:br>
              <a:rPr lang="ru-RU" dirty="0" smtClean="0"/>
            </a:br>
            <a:r>
              <a:rPr lang="ru-RU" dirty="0" smtClean="0"/>
              <a:t> построить </a:t>
            </a:r>
            <a:br>
              <a:rPr lang="ru-RU" dirty="0" smtClean="0"/>
            </a:br>
            <a:r>
              <a:rPr lang="ru-RU" dirty="0" smtClean="0"/>
              <a:t>настоящий город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36912"/>
            <a:ext cx="7300664" cy="3818824"/>
          </a:xfrm>
        </p:spPr>
        <p:txBody>
          <a:bodyPr/>
          <a:lstStyle/>
          <a:p>
            <a:r>
              <a:rPr lang="ru-RU" dirty="0"/>
              <a:t>МАКЕТ - </a:t>
            </a:r>
            <a:r>
              <a:rPr lang="ru-RU" dirty="0" smtClean="0"/>
              <a:t>модель чего-либо, воспроизведенная </a:t>
            </a:r>
            <a:r>
              <a:rPr lang="ru-RU" dirty="0"/>
              <a:t>обычно в уменьшенном виде.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17002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2445" y="3609240"/>
            <a:ext cx="3548567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325" y="4030560"/>
            <a:ext cx="3544620" cy="182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5816" y="5589240"/>
            <a:ext cx="2197734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сказочные</a:t>
            </a:r>
            <a:br>
              <a:rPr lang="ru-RU" dirty="0" smtClean="0"/>
            </a:br>
            <a:r>
              <a:rPr lang="ru-RU" dirty="0" smtClean="0"/>
              <a:t> города знаете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СОЛНЕЧНЫЙ ГОРОД</a:t>
            </a:r>
          </a:p>
          <a:p>
            <a:pPr marL="0" indent="0">
              <a:buNone/>
            </a:pPr>
            <a:r>
              <a:rPr lang="ru-RU" dirty="0"/>
              <a:t>Художник  О. </a:t>
            </a:r>
            <a:r>
              <a:rPr lang="ru-RU" dirty="0" err="1"/>
              <a:t>Зобнина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17002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745000"/>
            <a:ext cx="4272000" cy="32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2095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6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188640"/>
            <a:ext cx="6843464" cy="626772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ИЗУМРУДНЫЙ ГОРОД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639" y="968325"/>
            <a:ext cx="2095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524" y="2060848"/>
            <a:ext cx="5424000" cy="40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4237"/>
            <a:ext cx="17002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5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чего можно </a:t>
            </a:r>
            <a:br>
              <a:rPr lang="ru-RU" dirty="0" smtClean="0"/>
            </a:br>
            <a:r>
              <a:rPr lang="ru-RU" dirty="0" smtClean="0"/>
              <a:t>сделать</a:t>
            </a:r>
            <a:r>
              <a:rPr lang="ru-RU" dirty="0"/>
              <a:t> </a:t>
            </a:r>
            <a:r>
              <a:rPr lang="ru-RU" dirty="0" smtClean="0"/>
              <a:t>макет города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2669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8920" y="4805533"/>
            <a:ext cx="1728000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110" y="1700808"/>
            <a:ext cx="2265342" cy="1512000"/>
          </a:xfrm>
          <a:prstGeom prst="rect">
            <a:avLst/>
          </a:prstGeom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0597" y="2180129"/>
            <a:ext cx="1905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4805533"/>
            <a:ext cx="1915962" cy="18000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17002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 descr="http://t2.gstatic.com/images?q=tbn:ANd9GcSjsbVgyg0-hMDBD8NN4fct_4bHFu8IJj-erc7lnSdQqFp_wbGxc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3622" y="36283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1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Город из пластилина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0" y="2348880"/>
            <a:ext cx="7520815" cy="403244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70873">
            <a:off x="179512" y="476672"/>
            <a:ext cx="1425603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85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303712" cy="864096"/>
          </a:xfrm>
        </p:spPr>
        <p:txBody>
          <a:bodyPr/>
          <a:lstStyle/>
          <a:p>
            <a:pPr algn="ctr"/>
            <a:r>
              <a:rPr lang="ru-RU" dirty="0" smtClean="0"/>
              <a:t>Город из бумаги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44381">
            <a:off x="258523" y="1844951"/>
            <a:ext cx="4469205" cy="230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354030"/>
            <a:ext cx="4436562" cy="3312000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1697018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36261">
            <a:off x="4669135" y="1293887"/>
            <a:ext cx="1332000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607110"/>
            <a:ext cx="93593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367043"/>
            <a:ext cx="192087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68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194</TotalTime>
  <Words>234</Words>
  <Application>Microsoft Office PowerPoint</Application>
  <PresentationFormat>Экран (4:3)</PresentationFormat>
  <Paragraphs>53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СТРОИМ ГОРОД</vt:lpstr>
      <vt:lpstr> Кто такой архитектор? </vt:lpstr>
      <vt:lpstr>   Что же мы будем делать на уроке</vt:lpstr>
      <vt:lpstr>Сможем ли мы  построить  настоящий город</vt:lpstr>
      <vt:lpstr>Какие сказочные  города знаете</vt:lpstr>
      <vt:lpstr>Презентация PowerPoint</vt:lpstr>
      <vt:lpstr>Из чего можно  сделать макет города</vt:lpstr>
      <vt:lpstr>        Город из пластилина</vt:lpstr>
      <vt:lpstr>Город из бумаги</vt:lpstr>
      <vt:lpstr>Как необходимо работать</vt:lpstr>
      <vt:lpstr>Подумайте…</vt:lpstr>
      <vt:lpstr>Работа в группах</vt:lpstr>
      <vt:lpstr>Подведение итогов</vt:lpstr>
      <vt:lpstr>МОЛОДЦЫ!</vt:lpstr>
      <vt:lpstr>Используемые ресурсы: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2012-02-07T16:27:53Z</dcterms:created>
  <dcterms:modified xsi:type="dcterms:W3CDTF">2012-03-31T22:03:47Z</dcterms:modified>
</cp:coreProperties>
</file>