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6413" cy="9750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8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10A2D-84B7-4EEF-B7DC-9EE2646A78B8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CE3B-368C-4426-8A3C-B3A256D35E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714612"/>
            <a:ext cx="5829300" cy="1459967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>
                <a:solidFill>
                  <a:schemeClr val="tx2"/>
                </a:solidFill>
              </a:rPr>
              <a:t>Не </a:t>
            </a:r>
            <a:r>
              <a:rPr lang="ru-RU" sz="2400" b="1" i="1" dirty="0">
                <a:solidFill>
                  <a:schemeClr val="tx2"/>
                </a:solidFill>
              </a:rPr>
              <a:t>жалейте время на детей,</a:t>
            </a:r>
            <a:r>
              <a:rPr lang="ru-RU" sz="2400" i="1" dirty="0">
                <a:solidFill>
                  <a:schemeClr val="tx2"/>
                </a:solidFill>
              </a:rPr>
              <a:t/>
            </a:r>
            <a:br>
              <a:rPr lang="ru-RU" sz="2400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Разглядите взрослых в них людей,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Перестаньте ссориться и злиться,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Попытайтесь с ними подружиться.  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b="1" i="1" dirty="0" smtClean="0">
                <a:solidFill>
                  <a:schemeClr val="tx2"/>
                </a:solidFill>
              </a:rPr>
              <a:t>Постарайтесь </a:t>
            </a:r>
            <a:r>
              <a:rPr lang="ru-RU" sz="2400" b="1" i="1" dirty="0">
                <a:solidFill>
                  <a:schemeClr val="tx2"/>
                </a:solidFill>
              </a:rPr>
              <a:t>их не упрекать,</a:t>
            </a:r>
            <a:r>
              <a:rPr lang="ru-RU" sz="2400" i="1" dirty="0">
                <a:solidFill>
                  <a:schemeClr val="tx2"/>
                </a:solidFill>
              </a:rPr>
              <a:t/>
            </a:r>
            <a:br>
              <a:rPr lang="ru-RU" sz="2400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Вовремя послушать и понять,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Обогрейте их своим теплом,</a:t>
            </a:r>
            <a:br>
              <a:rPr lang="ru-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Крепостью для них пусть станет дом. 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b="1" i="1" dirty="0" smtClean="0">
                <a:solidFill>
                  <a:schemeClr val="tx2"/>
                </a:solidFill>
              </a:rPr>
              <a:t>Вместе </a:t>
            </a:r>
            <a:r>
              <a:rPr lang="ru-RU" sz="2400" b="1" i="1" dirty="0">
                <a:solidFill>
                  <a:schemeClr val="tx2"/>
                </a:solidFill>
              </a:rPr>
              <a:t>с ними пробуйте, ищите,</a:t>
            </a:r>
            <a:r>
              <a:rPr lang="ru-RU" sz="2400" i="1" dirty="0">
                <a:solidFill>
                  <a:schemeClr val="tx2"/>
                </a:solidFill>
              </a:rPr>
              <a:t/>
            </a:r>
            <a:br>
              <a:rPr lang="ru-RU" sz="2400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Обо всем на свете говорите,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И всегда </a:t>
            </a:r>
            <a:r>
              <a:rPr lang="ru-RU" sz="2400" b="1" i="1" dirty="0" smtClean="0">
                <a:solidFill>
                  <a:schemeClr val="tx2"/>
                </a:solidFill>
              </a:rPr>
              <a:t>незримо </a:t>
            </a:r>
            <a:r>
              <a:rPr lang="ru-RU" sz="2400" b="1" i="1" dirty="0">
                <a:solidFill>
                  <a:schemeClr val="tx2"/>
                </a:solidFill>
              </a:rPr>
              <a:t>направляйте.</a:t>
            </a:r>
            <a:br>
              <a:rPr lang="ru-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И во всех делах им помогайте. 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b="1" i="1" dirty="0" smtClean="0">
                <a:solidFill>
                  <a:schemeClr val="tx2"/>
                </a:solidFill>
              </a:rPr>
              <a:t>Научитесь </a:t>
            </a:r>
            <a:r>
              <a:rPr lang="ru-RU" sz="2400" b="1" i="1" dirty="0">
                <a:solidFill>
                  <a:schemeClr val="tx2"/>
                </a:solidFill>
              </a:rPr>
              <a:t>детям доверять -</a:t>
            </a:r>
            <a:r>
              <a:rPr lang="ru-RU" sz="2400" i="1" dirty="0">
                <a:solidFill>
                  <a:schemeClr val="tx2"/>
                </a:solidFill>
              </a:rPr>
              <a:t/>
            </a:r>
            <a:br>
              <a:rPr lang="ru-RU" sz="2400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Каждый шаг не нужно проверять,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Мненье и совет их уважайте,</a:t>
            </a:r>
            <a:br>
              <a:rPr lang="ru-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Дети – мудрецы, не забывайте. 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b="1" i="1" dirty="0" smtClean="0">
                <a:solidFill>
                  <a:schemeClr val="tx2"/>
                </a:solidFill>
              </a:rPr>
              <a:t>И </a:t>
            </a:r>
            <a:r>
              <a:rPr lang="ru-RU" sz="2400" b="1" i="1" dirty="0">
                <a:solidFill>
                  <a:schemeClr val="tx2"/>
                </a:solidFill>
              </a:rPr>
              <a:t>всегда надейтесь на детей,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И любите их душою всей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Так, как невозможно описать.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Вам тогда детей не потерять.</a:t>
            </a:r>
            <a:r>
              <a:rPr lang="ru-RU" sz="2400" dirty="0">
                <a:solidFill>
                  <a:schemeClr val="tx2"/>
                </a:solidFill>
              </a:rPr>
              <a:t> </a:t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7" name="Рисунок 6" descr="http://www.kissdesign.ru/lines/lines2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53235" y="2054662"/>
            <a:ext cx="3997960" cy="32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kissdesign.ru/lines/lines2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09446" y="6549074"/>
            <a:ext cx="3997960" cy="32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Не жалейте время на детей, Разглядите взрослых в них людей, Перестаньте ссориться и злиться, Попытайтесь с ними подружиться.    Постарайтесь их не упрекать, Вовремя послушать и понять, Обогрейте их своим теплом, Крепостью для них пусть станет дом.   Вместе с ними пробуйте, ищите, Обо всем на свете говорите, И всегда незримо направляйте. И во всех делах им помогайте.   Научитесь детям доверять - Каждый шаг не нужно проверять, Мненье и совет их уважайте, Дети – мудрецы, не забывайте.   И всегда надейтесь на детей, И любите их душою всей Так, как невозможно описать. Вам тогда детей не потерять. 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жалейте время на детей, Разглядите взрослых в них людей, Перестаньте ссориться и злиться, Попытайтесь с ними подружиться.    Постарайтесь их не упрекать, Вовремя послушать и понять, Обогрейте их своим теплом, Крепостью для них пусть станет дом.   Вместе с ними пробуйте, ищите, Обо всем на свете говорите, И всегда незримо направляйте. И во всех делах им помогайте.   Научитесь детям доверять - Каждый шаг не нужно проверять, Мненье и совет их уважайте, Дети – мудрецы, не забывайте.   И всегда надейтесь на детей, И любите их душою всей Так, как невозможно описать. Вам тогда детей не потерять.</dc:title>
  <dc:creator>Бохан</dc:creator>
  <cp:lastModifiedBy>Бохан</cp:lastModifiedBy>
  <cp:revision>4</cp:revision>
  <dcterms:created xsi:type="dcterms:W3CDTF">2012-02-09T11:44:38Z</dcterms:created>
  <dcterms:modified xsi:type="dcterms:W3CDTF">2012-02-09T12:24:09Z</dcterms:modified>
</cp:coreProperties>
</file>