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3C262-F767-4309-AE2A-101A04CC5AAE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B4592-1EAB-4C4A-8A81-419AAEA87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1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94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3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714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92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193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B4592-1EAB-4C4A-8A81-419AAEA877D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5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303" y="421414"/>
            <a:ext cx="81291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astellar" panose="020A0402060406010301" pitchFamily="18" charset="0"/>
                <a:cs typeface="Aharoni" panose="02010803020104030203" pitchFamily="2" charset="-79"/>
              </a:rPr>
              <a:t>CHRISTMAS</a:t>
            </a:r>
            <a:r>
              <a:rPr lang="ru-RU" sz="6000" dirty="0" smtClean="0">
                <a:latin typeface="Castellar" panose="020A0402060406010301" pitchFamily="18" charset="0"/>
                <a:cs typeface="Aharoni" panose="02010803020104030203" pitchFamily="2" charset="-79"/>
              </a:rPr>
              <a:t> </a:t>
            </a:r>
            <a:r>
              <a:rPr lang="en-US" sz="6000" dirty="0" smtClean="0">
                <a:latin typeface="Castellar" panose="020A0402060406010301" pitchFamily="18" charset="0"/>
                <a:cs typeface="Aharoni" panose="02010803020104030203" pitchFamily="2" charset="-79"/>
              </a:rPr>
              <a:t>QUIZ</a:t>
            </a:r>
            <a:endParaRPr lang="ru-RU" sz="6000" dirty="0"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88840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1. How can we translate the word “celebrate”?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6294" y="3446040"/>
            <a:ext cx="4001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1) </a:t>
            </a:r>
            <a:r>
              <a:rPr lang="ru-RU" sz="3600" dirty="0"/>
              <a:t>танцевать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0997" y="4365104"/>
            <a:ext cx="35493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2) радоваться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3303" y="5194066"/>
            <a:ext cx="3857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3) праздновать</a:t>
            </a:r>
          </a:p>
        </p:txBody>
      </p:sp>
    </p:spTree>
    <p:extLst>
      <p:ext uri="{BB962C8B-B14F-4D97-AF65-F5344CB8AC3E}">
        <p14:creationId xmlns:p14="http://schemas.microsoft.com/office/powerpoint/2010/main" val="48671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537647"/>
            <a:ext cx="748883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10. Translate the words “merry” and “happy”?</a:t>
            </a:r>
            <a:endParaRPr lang="ru-RU" sz="36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263691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1) счастливый и весёлый</a:t>
            </a:r>
          </a:p>
          <a:p>
            <a:r>
              <a:rPr lang="ru-RU" sz="3600" dirty="0"/>
              <a:t>2) весёлый и счастливый</a:t>
            </a:r>
          </a:p>
          <a:p>
            <a:r>
              <a:rPr lang="ru-RU" sz="3600" dirty="0"/>
              <a:t>3) грустный и несчастный</a:t>
            </a:r>
          </a:p>
        </p:txBody>
      </p:sp>
    </p:spTree>
    <p:extLst>
      <p:ext uri="{BB962C8B-B14F-4D97-AF65-F5344CB8AC3E}">
        <p14:creationId xmlns:p14="http://schemas.microsoft.com/office/powerpoint/2010/main" val="331827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814645"/>
            <a:ext cx="7488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smtClean="0"/>
              <a:t>1</a:t>
            </a:r>
            <a:r>
              <a:rPr lang="ru-RU" sz="3600" dirty="0" smtClean="0"/>
              <a:t>1</a:t>
            </a:r>
            <a:r>
              <a:rPr lang="en-US" sz="3600" dirty="0" smtClean="0"/>
              <a:t>. </a:t>
            </a:r>
            <a:r>
              <a:rPr lang="en-US" sz="3600" dirty="0"/>
              <a:t>How can we translate “friends and relatives”?</a:t>
            </a:r>
            <a:r>
              <a:rPr lang="en-US" sz="3600" dirty="0" smtClean="0"/>
              <a:t>. 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263691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1) ученики и учителя</a:t>
            </a:r>
          </a:p>
          <a:p>
            <a:r>
              <a:rPr lang="ru-RU" sz="3600" dirty="0"/>
              <a:t>2) родственники и друзья</a:t>
            </a:r>
          </a:p>
          <a:p>
            <a:r>
              <a:rPr lang="ru-RU" sz="3600" dirty="0"/>
              <a:t>3) друзья и родственники</a:t>
            </a:r>
          </a:p>
        </p:txBody>
      </p:sp>
    </p:spTree>
    <p:extLst>
      <p:ext uri="{BB962C8B-B14F-4D97-AF65-F5344CB8AC3E}">
        <p14:creationId xmlns:p14="http://schemas.microsoft.com/office/powerpoint/2010/main" val="199087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537647"/>
            <a:ext cx="748883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12. How do English people call promises they make on New Year?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263691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1) party</a:t>
            </a:r>
            <a:endParaRPr lang="ru-RU" sz="3600" dirty="0"/>
          </a:p>
          <a:p>
            <a:r>
              <a:rPr lang="en-US" sz="3600" dirty="0"/>
              <a:t>2) resolutions</a:t>
            </a:r>
            <a:endParaRPr lang="ru-RU" sz="3600" dirty="0"/>
          </a:p>
          <a:p>
            <a:r>
              <a:rPr lang="en-US" sz="3600" dirty="0"/>
              <a:t>3) celebrate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7008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814646"/>
            <a:ext cx="7488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/>
              <a:t>13. Мы говорим «Дед Мороз», а в Англии говорят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263691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1) </a:t>
            </a:r>
            <a:r>
              <a:rPr lang="en-US" sz="3600" dirty="0"/>
              <a:t>Mother Christmas</a:t>
            </a:r>
            <a:endParaRPr lang="ru-RU" sz="3600" dirty="0"/>
          </a:p>
          <a:p>
            <a:r>
              <a:rPr lang="en-US" sz="3600" dirty="0"/>
              <a:t>2) Brother Christmas</a:t>
            </a:r>
            <a:endParaRPr lang="ru-RU" sz="3600" dirty="0"/>
          </a:p>
          <a:p>
            <a:r>
              <a:rPr lang="en-US" sz="3600" dirty="0"/>
              <a:t>3) Father Christmas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4746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537648"/>
            <a:ext cx="748883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/>
              <a:t>14. Главные часы в России называют «куранты», а в Англии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263691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1)</a:t>
            </a:r>
            <a:r>
              <a:rPr lang="en-US" sz="3600" dirty="0"/>
              <a:t> Big Ben</a:t>
            </a:r>
            <a:endParaRPr lang="ru-RU" sz="3600" dirty="0"/>
          </a:p>
          <a:p>
            <a:r>
              <a:rPr lang="en-US" sz="3600" dirty="0"/>
              <a:t>2) Little Ben</a:t>
            </a:r>
            <a:endParaRPr lang="ru-RU" sz="3600" dirty="0"/>
          </a:p>
          <a:p>
            <a:r>
              <a:rPr lang="en-US" sz="3600" dirty="0"/>
              <a:t>3) Ben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5595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814647"/>
            <a:ext cx="7488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15. Where does Father Christmas put presents?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263691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1) in stockings</a:t>
            </a:r>
            <a:endParaRPr lang="ru-RU" sz="3600" dirty="0"/>
          </a:p>
          <a:p>
            <a:r>
              <a:rPr lang="en-US" sz="3600" dirty="0"/>
              <a:t>2) on the table</a:t>
            </a:r>
            <a:endParaRPr lang="ru-RU" sz="3600" dirty="0"/>
          </a:p>
          <a:p>
            <a:r>
              <a:rPr lang="en-US" sz="3600" dirty="0"/>
              <a:t>3) under the tree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1931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814648"/>
            <a:ext cx="7488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16. How can we translate “Christmas Eve”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263691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1) Канун Рождества</a:t>
            </a:r>
          </a:p>
          <a:p>
            <a:r>
              <a:rPr lang="ru-RU" sz="3600" dirty="0"/>
              <a:t>2) День Рождества</a:t>
            </a:r>
          </a:p>
          <a:p>
            <a:r>
              <a:rPr lang="ru-RU" sz="3600" dirty="0"/>
              <a:t>3) День после Рождества</a:t>
            </a:r>
          </a:p>
        </p:txBody>
      </p:sp>
    </p:spTree>
    <p:extLst>
      <p:ext uri="{BB962C8B-B14F-4D97-AF65-F5344CB8AC3E}">
        <p14:creationId xmlns:p14="http://schemas.microsoft.com/office/powerpoint/2010/main" val="266293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814649"/>
            <a:ext cx="7488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/>
              <a:t>17. </a:t>
            </a:r>
            <a:r>
              <a:rPr lang="en-US" sz="3600" dirty="0"/>
              <a:t>Translate</a:t>
            </a:r>
            <a:r>
              <a:rPr lang="ru-RU" sz="3600" dirty="0"/>
              <a:t> “</a:t>
            </a:r>
            <a:r>
              <a:rPr lang="en-US" sz="3600" dirty="0"/>
              <a:t>send greeting cards</a:t>
            </a:r>
            <a:r>
              <a:rPr lang="ru-RU" sz="3600" dirty="0"/>
              <a:t>”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2636912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1) написать поздравительную открытку  </a:t>
            </a:r>
          </a:p>
          <a:p>
            <a:r>
              <a:rPr lang="ru-RU" sz="3600" dirty="0"/>
              <a:t>2) послать поздравительную открытку</a:t>
            </a:r>
          </a:p>
          <a:p>
            <a:r>
              <a:rPr lang="ru-RU" sz="3600" dirty="0"/>
              <a:t>3) сделать поздравительную открытку</a:t>
            </a:r>
          </a:p>
        </p:txBody>
      </p:sp>
    </p:spTree>
    <p:extLst>
      <p:ext uri="{BB962C8B-B14F-4D97-AF65-F5344CB8AC3E}">
        <p14:creationId xmlns:p14="http://schemas.microsoft.com/office/powerpoint/2010/main" val="89704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2. English people celebrate Christmas on the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28671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</a:t>
            </a:r>
            <a:r>
              <a:rPr lang="en-US" sz="3600" dirty="0"/>
              <a:t>of </a:t>
            </a:r>
            <a:r>
              <a:rPr lang="en-US" sz="3600" dirty="0" smtClean="0"/>
              <a:t>September</a:t>
            </a:r>
          </a:p>
          <a:p>
            <a:endParaRPr lang="ru-RU" sz="3600" dirty="0"/>
          </a:p>
          <a:p>
            <a:r>
              <a:rPr lang="en-US" sz="3600" dirty="0"/>
              <a:t>2) 25</a:t>
            </a:r>
            <a:r>
              <a:rPr lang="en-US" sz="3600" baseline="30000" dirty="0"/>
              <a:t>th</a:t>
            </a:r>
            <a:r>
              <a:rPr lang="en-US" sz="3600" dirty="0"/>
              <a:t> of </a:t>
            </a:r>
            <a:r>
              <a:rPr lang="en-US" sz="3600" dirty="0" smtClean="0"/>
              <a:t>December</a:t>
            </a:r>
          </a:p>
          <a:p>
            <a:endParaRPr lang="ru-RU" sz="3600" dirty="0"/>
          </a:p>
          <a:p>
            <a:r>
              <a:rPr lang="en-US" sz="3600" dirty="0"/>
              <a:t>3) 1</a:t>
            </a:r>
            <a:r>
              <a:rPr lang="en-US" sz="3600" baseline="30000" dirty="0"/>
              <a:t>st</a:t>
            </a:r>
            <a:r>
              <a:rPr lang="en-US" sz="3600" dirty="0"/>
              <a:t> of December</a:t>
            </a:r>
            <a:endParaRPr lang="ru-RU" sz="3600" dirty="0"/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98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3. Where do English people put their main big Christmas tree?</a:t>
            </a:r>
            <a:endParaRPr lang="ru-RU" sz="36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9587" y="2341096"/>
            <a:ext cx="799288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en-US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London, in Trafalgar Square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in New York, in Trafalgar Square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in London, in Oxford Street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4. How can we translate the word “turkey?”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3149" y="213285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>
              <a:buAutoNum type="arabicParenR"/>
            </a:pPr>
            <a:r>
              <a:rPr lang="ru-RU" sz="3600" dirty="0"/>
              <a:t>Ц</a:t>
            </a:r>
            <a:r>
              <a:rPr lang="ru-RU" sz="3600" dirty="0" smtClean="0"/>
              <a:t>ыплёнок</a:t>
            </a:r>
            <a:endParaRPr lang="en-US" sz="3600" dirty="0" smtClean="0"/>
          </a:p>
          <a:p>
            <a:endParaRPr lang="ru-RU" sz="3600" dirty="0"/>
          </a:p>
          <a:p>
            <a:r>
              <a:rPr lang="ru-RU" sz="3600" dirty="0"/>
              <a:t>2) </a:t>
            </a:r>
            <a:r>
              <a:rPr lang="ru-RU" sz="3600" dirty="0" smtClean="0"/>
              <a:t>Индейка</a:t>
            </a:r>
            <a:endParaRPr lang="en-US" sz="3600" dirty="0" smtClean="0"/>
          </a:p>
          <a:p>
            <a:endParaRPr lang="ru-RU" sz="3600" dirty="0"/>
          </a:p>
          <a:p>
            <a:r>
              <a:rPr lang="ru-RU" sz="3600" dirty="0"/>
              <a:t>3) курица</a:t>
            </a:r>
          </a:p>
        </p:txBody>
      </p:sp>
    </p:spTree>
    <p:extLst>
      <p:ext uri="{BB962C8B-B14F-4D97-AF65-F5344CB8AC3E}">
        <p14:creationId xmlns:p14="http://schemas.microsoft.com/office/powerpoint/2010/main" val="322117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5. What do English people eat for Christmas dinner?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9854" y="2348880"/>
            <a:ext cx="83386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1) turkey, potatoes, green vegetables, pudding</a:t>
            </a:r>
            <a:endParaRPr lang="ru-RU" sz="3600" dirty="0"/>
          </a:p>
          <a:p>
            <a:r>
              <a:rPr lang="en-US" sz="3600" dirty="0"/>
              <a:t>2) chicken, spaghetti, green vegetables, jam</a:t>
            </a:r>
            <a:endParaRPr lang="ru-RU" sz="3600" dirty="0"/>
          </a:p>
          <a:p>
            <a:r>
              <a:rPr lang="en-US" sz="3600" dirty="0"/>
              <a:t>3) fish, spaghetti, bread, pudding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4661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1521" y="312911"/>
            <a:ext cx="71287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6. What present do English people eat get from Norway?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1492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/>
              <a:t>1) turkey</a:t>
            </a:r>
            <a:endParaRPr lang="ru-RU" sz="3600" dirty="0"/>
          </a:p>
          <a:p>
            <a:r>
              <a:rPr lang="en-US" sz="3600" dirty="0"/>
              <a:t>2) pudding</a:t>
            </a:r>
            <a:endParaRPr lang="ru-RU" sz="3600" dirty="0"/>
          </a:p>
          <a:p>
            <a:r>
              <a:rPr lang="en-US" sz="3600" dirty="0"/>
              <a:t>3) Christmas tree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7129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1521" y="269616"/>
            <a:ext cx="712879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/>
              <a:t>7</a:t>
            </a:r>
            <a:r>
              <a:rPr lang="en-US" sz="3600" dirty="0"/>
              <a:t>. How can we translate the word “wish”</a:t>
            </a:r>
            <a:endParaRPr lang="ru-RU" sz="36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/>
              <a:t>1) </a:t>
            </a:r>
            <a:r>
              <a:rPr lang="ru-RU" sz="3600" dirty="0"/>
              <a:t>поздравлять</a:t>
            </a:r>
          </a:p>
          <a:p>
            <a:r>
              <a:rPr lang="ru-RU" sz="3600" dirty="0"/>
              <a:t>2) желать</a:t>
            </a:r>
          </a:p>
          <a:p>
            <a:r>
              <a:rPr lang="ru-RU" sz="3600" dirty="0"/>
              <a:t>3) навещать</a:t>
            </a:r>
          </a:p>
        </p:txBody>
      </p:sp>
    </p:spTree>
    <p:extLst>
      <p:ext uri="{BB962C8B-B14F-4D97-AF65-F5344CB8AC3E}">
        <p14:creationId xmlns:p14="http://schemas.microsoft.com/office/powerpoint/2010/main" val="107011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1521" y="269616"/>
            <a:ext cx="712879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/>
              <a:t>8</a:t>
            </a:r>
            <a:r>
              <a:rPr lang="en-US" sz="3600" dirty="0"/>
              <a:t>. At 5 o’clock on Christmas people</a:t>
            </a:r>
            <a:endParaRPr lang="ru-RU" sz="36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2581" y="2047732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1) drink coffee and eat Christmas pudding</a:t>
            </a:r>
            <a:endParaRPr lang="ru-RU" sz="3600" dirty="0"/>
          </a:p>
          <a:p>
            <a:r>
              <a:rPr lang="en-US" sz="3600" dirty="0"/>
              <a:t>2) drink milk and don’t eat</a:t>
            </a:r>
            <a:endParaRPr lang="ru-RU" sz="3600" dirty="0"/>
          </a:p>
          <a:p>
            <a:r>
              <a:rPr lang="en-US" sz="3600" dirty="0"/>
              <a:t>3) drink tea and eat Christmas pudding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3073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7524" y="476672"/>
            <a:ext cx="7488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9. What do English people wish their friends and relatives</a:t>
            </a:r>
            <a:r>
              <a:rPr lang="en-US" sz="3600" dirty="0" smtClean="0"/>
              <a:t>?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06084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1) Merry Christmas and Happy New Year</a:t>
            </a:r>
            <a:endParaRPr lang="ru-RU" sz="3600" dirty="0"/>
          </a:p>
          <a:p>
            <a:r>
              <a:rPr lang="en-US" sz="3600" dirty="0"/>
              <a:t>2) Happy Christmas and Merry New Year</a:t>
            </a:r>
            <a:endParaRPr lang="ru-RU" sz="3600" dirty="0"/>
          </a:p>
          <a:p>
            <a:r>
              <a:rPr lang="en-US" sz="3600" dirty="0"/>
              <a:t>3) New Christmas and Merry New Year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8589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22</TotalTime>
  <Words>458</Words>
  <Application>Microsoft Office PowerPoint</Application>
  <PresentationFormat>Экран (4:3)</PresentationFormat>
  <Paragraphs>94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Winter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91380</dc:creator>
  <cp:lastModifiedBy>91380</cp:lastModifiedBy>
  <cp:revision>7</cp:revision>
  <dcterms:created xsi:type="dcterms:W3CDTF">2013-12-24T17:56:35Z</dcterms:created>
  <dcterms:modified xsi:type="dcterms:W3CDTF">2014-06-01T13:36:55Z</dcterms:modified>
</cp:coreProperties>
</file>