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69" r:id="rId15"/>
    <p:sldId id="270" r:id="rId16"/>
    <p:sldId id="271" r:id="rId17"/>
    <p:sldId id="283" r:id="rId18"/>
    <p:sldId id="272" r:id="rId19"/>
    <p:sldId id="273" r:id="rId20"/>
    <p:sldId id="274" r:id="rId21"/>
    <p:sldId id="276" r:id="rId22"/>
    <p:sldId id="296" r:id="rId23"/>
    <p:sldId id="275" r:id="rId24"/>
    <p:sldId id="277" r:id="rId25"/>
    <p:sldId id="278" r:id="rId26"/>
    <p:sldId id="279" r:id="rId27"/>
    <p:sldId id="280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00"/>
    <a:srgbClr val="FF0066"/>
    <a:srgbClr val="9900CC"/>
    <a:srgbClr val="82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Desktop\7LMAK.COM - Beautiful Digital Girl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609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462658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900CC"/>
                </a:solidFill>
                <a:latin typeface="Monotype Corsiva" pitchFamily="66" charset="0"/>
              </a:rPr>
              <a:t>Мы готовы в веках</a:t>
            </a:r>
          </a:p>
          <a:p>
            <a:r>
              <a:rPr lang="ru-RU" sz="4800" b="1" dirty="0" smtClean="0">
                <a:solidFill>
                  <a:srgbClr val="9900CC"/>
                </a:solidFill>
                <a:latin typeface="Monotype Corsiva" pitchFamily="66" charset="0"/>
              </a:rPr>
              <a:t>воспевать</a:t>
            </a:r>
          </a:p>
          <a:p>
            <a:r>
              <a:rPr lang="ru-RU" sz="4800" b="1" dirty="0" smtClean="0">
                <a:solidFill>
                  <a:srgbClr val="9900CC"/>
                </a:solidFill>
                <a:latin typeface="Monotype Corsiva" pitchFamily="66" charset="0"/>
              </a:rPr>
              <a:t>высокое звание –</a:t>
            </a:r>
          </a:p>
          <a:p>
            <a:r>
              <a:rPr lang="ru-RU" sz="6600" b="1" dirty="0" smtClean="0">
                <a:solidFill>
                  <a:srgbClr val="FF0066"/>
                </a:solidFill>
                <a:latin typeface="Monotype Corsiva" pitchFamily="66" charset="0"/>
              </a:rPr>
              <a:t>ЖЕНЩИНА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9218" name="Picture 2" descr="C:\Users\nina\Desktop\Новая папка (2)\DSC_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28604"/>
            <a:ext cx="7470195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905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Античный мир живее всех живых…</a:t>
            </a:r>
            <a:endParaRPr lang="ru-RU" sz="4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0242" name="Picture 2" descr="C:\Users\nina\Desktop\Новая папка (2)\DSC_0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14290"/>
            <a:ext cx="4785736" cy="3199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C:\Users\nina\Desktop\Новая папка (2)\DSC_00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3214686"/>
            <a:ext cx="4884355" cy="335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1267" name="Picture 3" descr="C:\Users\nina\Desktop\Новая папка (2)\DSC_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302350"/>
            <a:ext cx="4786346" cy="331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nina\Desktop\Новая папка (2)\DSC_0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97" y="219477"/>
            <a:ext cx="488716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6989772" cy="4810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4941168"/>
            <a:ext cx="1035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Эпоха «ренессанс», эпоха Возрожденья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2291" name="Picture 3" descr="C:\Users\nina\Desktop\Новая папка (2)\DSC_0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4374752" cy="3489045"/>
          </a:xfrm>
          <a:prstGeom prst="rect">
            <a:avLst/>
          </a:prstGeom>
          <a:noFill/>
        </p:spPr>
      </p:pic>
      <p:pic>
        <p:nvPicPr>
          <p:cNvPr id="5" name="Picture 2" descr="C:\Users\nina\Desktop\Новая папка (2)\DSC_00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42" y="134112"/>
            <a:ext cx="4512309" cy="3366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785794"/>
            <a:ext cx="4672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Как много тайн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хранит портрет.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9034" y="3645024"/>
            <a:ext cx="5238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Я сотворил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прекрасный лик…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3314" name="Picture 2" descr="C:\Users\nina\Desktop\Новая папка (2)\DSC_0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14" y="142852"/>
            <a:ext cx="398246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C:\Users\nina\Desktop\Новая папка (2)\DSC_0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4765105" cy="3525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1000108"/>
            <a:ext cx="5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Силуэт скульптуры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многоликий.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1514" y="3429000"/>
            <a:ext cx="4601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Излучает 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женское тепло…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4338" name="Picture 2" descr="C:\Users\nina\Desktop\Новая папка (2)\DSC_0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85728"/>
            <a:ext cx="4772182" cy="340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 descr="C:\Users\nina\Desktop\Новая папка (2)\DSC_0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5152058" cy="3302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278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Бой кипел,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 я скакала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6340" y="3691798"/>
            <a:ext cx="36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 коне,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 вороном…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290"/>
            <a:ext cx="6777056" cy="5166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5229200"/>
            <a:ext cx="738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CC"/>
                </a:solidFill>
                <a:latin typeface="Monotype Corsiva" pitchFamily="66" charset="0"/>
              </a:rPr>
              <a:t>18 век – эпоха просвещения</a:t>
            </a:r>
            <a:endParaRPr lang="ru-RU" sz="48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6386" name="Picture 2" descr="C:\Users\nina\Desktop\Новая папка (2)\DSC_0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16632"/>
            <a:ext cx="6286544" cy="4358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447556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CC"/>
                </a:solidFill>
                <a:latin typeface="Monotype Corsiva" pitchFamily="66" charset="0"/>
              </a:rPr>
              <a:t>О! Героиня моих грез!</a:t>
            </a:r>
          </a:p>
          <a:p>
            <a:r>
              <a:rPr lang="ru-RU" sz="4800" b="1" dirty="0" smtClean="0">
                <a:solidFill>
                  <a:srgbClr val="9900CC"/>
                </a:solidFill>
                <a:latin typeface="Monotype Corsiva" pitchFamily="66" charset="0"/>
              </a:rPr>
              <a:t>Вы – настоящая БОГИНЯ!</a:t>
            </a:r>
            <a:endParaRPr lang="ru-RU" sz="48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7410" name="Picture 2" descr="C:\Users\nina\Desktop\Новая папка (2)\DSC_0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14290"/>
            <a:ext cx="483077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Users\nina\Desktop\Новая папка (2)\DSC_0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4861816" cy="321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nina\Desktop\Новая папка (2)\DSC_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00042"/>
            <a:ext cx="6412434" cy="478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5429264"/>
            <a:ext cx="794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Спал цветок и вдруг …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7590973" cy="4999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5085184"/>
            <a:ext cx="891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Век 19 – мятежный, строгий век…</a:t>
            </a:r>
            <a:endParaRPr lang="ru-RU" sz="4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9458" name="Picture 2" descr="C:\Users\nina\Desktop\Новая папка (2)\DSC_0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15" y="142852"/>
            <a:ext cx="7072362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149080"/>
            <a:ext cx="877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…в сердцах  у всех людей осталась</a:t>
            </a:r>
          </a:p>
          <a:p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за то, что родину любила…</a:t>
            </a:r>
            <a:endParaRPr lang="ru-RU" sz="4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92" y="-5261"/>
            <a:ext cx="9172792" cy="6858000"/>
          </a:xfrm>
          <a:prstGeom prst="rect">
            <a:avLst/>
          </a:prstGeom>
          <a:noFill/>
        </p:spPr>
      </p:pic>
      <p:pic>
        <p:nvPicPr>
          <p:cNvPr id="1026" name="Picture 2" descr="C:\Users\nina\Desktop\Новая папка\DSC_0294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60648"/>
            <a:ext cx="4154183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907704" y="40770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 дяде Александром звать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05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8434" name="Picture 2" descr="C:\Users\nina\Desktop\Новая папка (2)\DSC_0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4651145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sers\nina\Desktop\Новая папка (2)\DSC_0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78" y="314308"/>
            <a:ext cx="471490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1000108"/>
            <a:ext cx="4541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Любую глупость </a:t>
            </a:r>
          </a:p>
          <a:p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из-за дам</a:t>
            </a:r>
            <a:endParaRPr lang="ru-RU" sz="4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8303" y="3573016"/>
            <a:ext cx="4273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Легко свершали</a:t>
            </a:r>
          </a:p>
          <a:p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 наши предки…</a:t>
            </a:r>
            <a:endParaRPr lang="ru-RU" sz="4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92" y="0"/>
            <a:ext cx="9172792" cy="6858000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52"/>
            <a:ext cx="6877063" cy="5035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5013176"/>
            <a:ext cx="9533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Monotype Corsiva" pitchFamily="66" charset="0"/>
              </a:rPr>
              <a:t>20 век – везде стучит его сердцебиенье.</a:t>
            </a:r>
            <a:endParaRPr lang="ru-RU" sz="48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0482" name="Picture 2" descr="C:\Users\nina\Desktop\Новая папка (2)\DSC_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290"/>
            <a:ext cx="7143767" cy="4762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4365104"/>
            <a:ext cx="774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Monotype Corsiva" pitchFamily="66" charset="0"/>
              </a:rPr>
              <a:t>Хочу  как   Терешкова</a:t>
            </a:r>
          </a:p>
          <a:p>
            <a:r>
              <a:rPr lang="ru-RU" sz="4800" b="1" dirty="0" smtClean="0">
                <a:solidFill>
                  <a:srgbClr val="00B0F0"/>
                </a:solidFill>
                <a:latin typeface="Monotype Corsiva" pitchFamily="66" charset="0"/>
              </a:rPr>
              <a:t>я в космос полететь…</a:t>
            </a:r>
            <a:endParaRPr lang="ru-RU" sz="48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1506" name="Picture 2" descr="C:\Users\nina\Desktop\Новая папка (2)\DSC_0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48" y="285728"/>
            <a:ext cx="5313103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C:\Users\nina\Desktop\Новая папка (2)\DSC_0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137"/>
            <a:ext cx="4572032" cy="30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14290"/>
            <a:ext cx="5657466" cy="364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2857496"/>
            <a:ext cx="5213355" cy="347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3554" name="Picture 2" descr="C:\Users\nina\Desktop\Новая папка (2)\DSC_0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66" y="285727"/>
            <a:ext cx="7127397" cy="4782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01666" y="4365104"/>
            <a:ext cx="7990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Monotype Corsiva" pitchFamily="66" charset="0"/>
              </a:rPr>
              <a:t>Самый веселый, самый задорный</a:t>
            </a:r>
          </a:p>
          <a:p>
            <a:r>
              <a:rPr lang="ru-RU" sz="4800" b="1" dirty="0" smtClean="0">
                <a:solidFill>
                  <a:srgbClr val="00B0F0"/>
                </a:solidFill>
                <a:latin typeface="Monotype Corsiva" pitchFamily="66" charset="0"/>
              </a:rPr>
              <a:t>танец бабуле дарю…</a:t>
            </a:r>
            <a:endParaRPr lang="ru-RU" sz="48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4578" name="Picture 2" descr="C:\Users\nina\Desktop\Новая папка (2)\DSC_0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4290"/>
            <a:ext cx="7072362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4221088"/>
            <a:ext cx="9013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Monotype Corsiva" pitchFamily="66" charset="0"/>
              </a:rPr>
              <a:t>О! Сердце женщины – огромный океан,</a:t>
            </a:r>
          </a:p>
          <a:p>
            <a:r>
              <a:rPr lang="ru-RU" sz="4000" b="1" dirty="0" smtClean="0">
                <a:solidFill>
                  <a:srgbClr val="00B0F0"/>
                </a:solidFill>
                <a:latin typeface="Monotype Corsiva" pitchFamily="66" charset="0"/>
              </a:rPr>
              <a:t>где собраны несметные богатства…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7166"/>
            <a:ext cx="6291487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4929198"/>
            <a:ext cx="6861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…проснулся,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больше спать уж нету сил…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5602" name="Picture 2" descr="C:\Users\nina\Desktop\Новая папка (2)\DSC_00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1" y="1357298"/>
            <a:ext cx="439343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3" descr="C:\Users\nina\Desktop\Новая папка (2)\DSC_00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4143404" cy="288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C:\Users\nina\Desktop\Новая папка (2)\DSC_00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14752"/>
            <a:ext cx="4214842" cy="2731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6626" name="Picture 2" descr="C:\Users\nina\Desktop\Новая папка (2)\DSC_0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416982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C:\Users\nina\Desktop\Новая папка (2)\DSC_00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33368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C:\Users\nina\Desktop\Новая папка (2)\DSC_00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208810" cy="304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7650" name="Picture 2" descr="C:\Users\nina\Desktop\Новая папка (2)\DSC_00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417912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C:\Users\nina\Desktop\Новая папка (2)\DSC_00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80" y="285728"/>
            <a:ext cx="439343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C:\Users\nina\Desktop\Новая папка (2)\DSC_00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500438"/>
            <a:ext cx="4429156" cy="295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8674" name="Picture 2" descr="C:\Users\nina\Desktop\Новая папка (2)\DSC_00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14290"/>
            <a:ext cx="4472222" cy="320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 descr="C:\Users\nina\Desktop\Новая папка (2)\DSC_0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4714876" cy="3143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29698" name="Picture 2" descr="C:\Users\nina\Desktop\Новая папка (2)\DSC_00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15" y="214290"/>
            <a:ext cx="4607751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Picture 3" descr="C:\Users\nina\Desktop\Новая папка (2)\DSC_00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3500438"/>
            <a:ext cx="4679157" cy="311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714356"/>
            <a:ext cx="4624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…Разрешенья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  зала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 просим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876" y="3286124"/>
            <a:ext cx="3557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девочкам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подарки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подарить…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30722" name="Picture 2" descr="C:\Users\nina\Desktop\Новая папка (2)\DSC_00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142984"/>
            <a:ext cx="5786478" cy="399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3429000"/>
            <a:ext cx="7171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Я смотрю на руки мамы,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как они качают малыша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290"/>
            <a:ext cx="951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ЗОЛОТЫЕ РУКИ ЖЕНЩИНЫ…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31746" name="Picture 2" descr="C:\Users\nina\Desktop\Новая папка (2)\DSC_0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7942534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3429000"/>
            <a:ext cx="9054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Сколько раз, смахнув с глаз слезу…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32770" name="Picture 2" descr="C:\Users\nina\Desktop\Новая папка (2)\DSC_00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94" y="214289"/>
            <a:ext cx="7427758" cy="478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2852936"/>
            <a:ext cx="695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Никогда не ведали скуки,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никому не сделали зла…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1026" name="Picture 2" descr="C:\Users\nina\Desktop\Новая папка\DSC_0304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04663"/>
            <a:ext cx="4960865" cy="4444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14088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Родная, я горжусь тобой…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87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33794" name="Picture 2" descr="C:\Users\nina\Desktop\Новая папка (2)\DSC_00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36433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 descr="C:\Users\nina\Desktop\Новая папка (2)\DSC_00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41570"/>
            <a:ext cx="2857520" cy="2553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:\Users\nina\Desktop\Новая папка (2)\DSC_00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571612"/>
            <a:ext cx="3571900" cy="238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nina\Desktop\Новая папка (2)\DSC_00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3571900" cy="238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267744" y="332656"/>
            <a:ext cx="5733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Дарите женщинам подарки,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Дарите женщинам цветы…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57166"/>
            <a:ext cx="6504731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043608" y="485776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…разбудил цветы повсюду…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6" name="Picture 2" descr="C:\Users\nina\Desktop\Новая папка (2)\DSC_00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2" y="318164"/>
            <a:ext cx="407196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:\Users\nina\Desktop\Новая папка (2)\DSC_0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357562"/>
            <a:ext cx="4143404" cy="276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1" name="Picture 5" descr="C:\Users\nina\Desktop\Новая папка (2)\DSC_00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714356"/>
            <a:ext cx="3929090" cy="2619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2" name="Picture 6" descr="C:\Users\nina\Desktop\Новая папка (2)\DSC_00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869313"/>
            <a:ext cx="417912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35842" name="Picture 2" descr="C:\Users\nina\Desktop\Новая папка (2)\DSC_00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290"/>
            <a:ext cx="6835537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3" name="Picture 3" descr="C:\Users\nina\Desktop\Новая папка (2)\DSC_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60" y="285728"/>
            <a:ext cx="7393833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500702"/>
            <a:ext cx="6594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…и на танец пригласил…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5123" name="Picture 3" descr="C:\Users\nina\Desktop\Новая папка (2)\DSC_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152622"/>
            <a:ext cx="4756482" cy="3442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nina\Desktop\Новая папка (2)\DSC_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214942" cy="3476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92" y="0"/>
            <a:ext cx="9172792" cy="6858000"/>
          </a:xfrm>
          <a:prstGeom prst="rect">
            <a:avLst/>
          </a:prstGeom>
          <a:noFill/>
        </p:spPr>
      </p:pic>
      <p:pic>
        <p:nvPicPr>
          <p:cNvPr id="6146" name="Picture 2" descr="C:\Users\nina\Desktop\Новая папка (2)\DSC_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40" y="268457"/>
            <a:ext cx="6753928" cy="464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68036" y="4077072"/>
            <a:ext cx="7892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Бог создал рай – Эдем красивый,</a:t>
            </a:r>
          </a:p>
          <a:p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и поселил Адама там…</a:t>
            </a:r>
            <a:endParaRPr lang="ru-RU" sz="4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7170" name="Picture 2" descr="C:\Users\nina\Desktop\Новая папка (2)\DSC_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14290"/>
            <a:ext cx="4607751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nina\Desktop\Новая папка (2)\DSC_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5357818" cy="3571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4283" y="50004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…как назовешь</a:t>
            </a:r>
          </a:p>
          <a:p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 жену то?</a:t>
            </a:r>
            <a:endParaRPr lang="ru-RU" sz="4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4572008"/>
            <a:ext cx="321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…Евой…</a:t>
            </a:r>
            <a:endParaRPr lang="ru-RU" sz="4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ina\Desktop\637020b9efe4c1845c99dd78a62bb774_d1265acce5d8cde0c73a4ab89a5fe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92" cy="6858000"/>
          </a:xfrm>
          <a:prstGeom prst="rect">
            <a:avLst/>
          </a:prstGeom>
          <a:noFill/>
        </p:spPr>
      </p:pic>
      <p:pic>
        <p:nvPicPr>
          <p:cNvPr id="8194" name="Picture 2" descr="C:\Users\nina\Desktop\Новая папка (2)\DSC_0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47" y="214290"/>
            <a:ext cx="4942695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nina\Desktop\Новая папка (2)\DSC_0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921155"/>
            <a:ext cx="4929222" cy="3699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248</Words>
  <Application>Microsoft Office PowerPoint</Application>
  <PresentationFormat>Экран (4:3)</PresentationFormat>
  <Paragraphs>61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nina</cp:lastModifiedBy>
  <cp:revision>43</cp:revision>
  <dcterms:created xsi:type="dcterms:W3CDTF">2014-04-27T13:10:20Z</dcterms:created>
  <dcterms:modified xsi:type="dcterms:W3CDTF">2015-03-27T23:06:18Z</dcterms:modified>
</cp:coreProperties>
</file>