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95" r:id="rId3"/>
    <p:sldId id="297" r:id="rId4"/>
    <p:sldId id="296" r:id="rId5"/>
    <p:sldId id="292" r:id="rId6"/>
    <p:sldId id="293" r:id="rId7"/>
    <p:sldId id="294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2" y="-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7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>
          <a:xfrm>
            <a:off x="990600" y="1017588"/>
            <a:ext cx="7178675" cy="4830762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1"/>
          <p:cNvSpPr/>
          <p:nvPr/>
        </p:nvSpPr>
        <p:spPr>
          <a:xfrm>
            <a:off x="990600" y="1009650"/>
            <a:ext cx="7180263" cy="4832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35684">
            <a:off x="769938" y="701675"/>
            <a:ext cx="56673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4096196">
            <a:off x="7854950" y="749300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88" y="5357813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ECF9C-971F-46B6-B92B-882890249143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750" y="5357813"/>
            <a:ext cx="50339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475" y="5357813"/>
            <a:ext cx="554038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E357736-0DBF-4320-A57B-D84FAA53AF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595DF-0E86-482A-AA05-E60B02EEC970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F0017-B708-4113-A9E7-CC2F97DC29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C5D1A-C3E3-40EB-BD83-D0BD92D0FBEF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932ED-B631-4E02-AE8C-65FE733627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4705C-B6F8-4D90-9762-6729EA6AA794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10DC9-B097-4862-BCB5-8A84AA3266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0995F-DD8A-4630-AF16-4D0ADB8DE136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3F7A4-994B-4CFF-9798-E4A2D6708A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9982A-ADD2-4BBD-9F28-5DBD858DAFE5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12061-1527-43D5-A0ED-B44966642C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A263C-B349-4A8E-BACA-F6742AB928CD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75667-3155-40F1-A5B8-E0FB9E80D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BF24C-F01F-4675-B168-B10264BD3F91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71B95-6EC6-44A6-BE92-38AC3D852A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0869A-3D3E-4D17-B256-9212A016C136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E6F82-515F-4C11-92F5-2AE6B461E3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5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6"/>
          <p:cNvSpPr/>
          <p:nvPr/>
        </p:nvSpPr>
        <p:spPr>
          <a:xfrm rot="60000">
            <a:off x="4471988" y="603250"/>
            <a:ext cx="3787775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2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3"/>
          <p:cNvSpPr/>
          <p:nvPr/>
        </p:nvSpPr>
        <p:spPr>
          <a:xfrm rot="21540000">
            <a:off x="749300" y="576263"/>
            <a:ext cx="3789363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2063" y="5886450"/>
            <a:ext cx="12128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95864-BC97-48F3-9E16-F7AE26A4EEF7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29300"/>
            <a:ext cx="35226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8088" y="5897563"/>
            <a:ext cx="5540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986BA-016E-4E9F-9CFA-88BF3ED7AA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1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2"/>
          <p:cNvSpPr/>
          <p:nvPr/>
        </p:nvSpPr>
        <p:spPr>
          <a:xfrm rot="21540000">
            <a:off x="744538" y="576263"/>
            <a:ext cx="3789362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28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29"/>
          <p:cNvSpPr/>
          <p:nvPr/>
        </p:nvSpPr>
        <p:spPr>
          <a:xfrm rot="60000">
            <a:off x="4464050" y="603250"/>
            <a:ext cx="3789363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238" y="5888038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9E901-83FC-40CD-A289-A781365260F0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30888"/>
            <a:ext cx="33194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850" y="5900738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B4BFF-96FA-4986-BE55-E82FE8EE56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838" y="574675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838" y="576263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2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1435684">
            <a:off x="544513" y="273050"/>
            <a:ext cx="56673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rot="4096196">
            <a:off x="8115300" y="298450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1095375" y="817563"/>
            <a:ext cx="6964363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63675" y="2119313"/>
            <a:ext cx="6196013" cy="360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775" y="5808663"/>
            <a:ext cx="1212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defRPr/>
            </a:pPr>
            <a:fld id="{58BFB3AB-D974-4378-9302-48E445C613E8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5808663"/>
            <a:ext cx="5540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800" y="5808663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defRPr/>
            </a:pPr>
            <a:fld id="{3010ED22-DA88-413B-B63F-D9960DC94E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73" r:id="rId8"/>
    <p:sldLayoutId id="2147483674" r:id="rId9"/>
    <p:sldLayoutId id="2147483665" r:id="rId10"/>
    <p:sldLayoutId id="21474836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644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187450" y="333375"/>
            <a:ext cx="6551613" cy="647700"/>
          </a:xfrm>
        </p:spPr>
        <p:txBody>
          <a:bodyPr/>
          <a:lstStyle/>
          <a:p>
            <a:pPr algn="r" eaLnBrk="1" hangingPunct="1"/>
            <a:r>
              <a:rPr lang="ru-RU" sz="2000" smtClean="0"/>
              <a:t>Урок обучения грамоте</a:t>
            </a:r>
            <a:r>
              <a:rPr lang="en-US" sz="2000" smtClean="0"/>
              <a:t>              </a:t>
            </a:r>
            <a:r>
              <a:rPr lang="ru-RU" sz="2000" smtClean="0"/>
              <a:t>1 класс </a:t>
            </a:r>
          </a:p>
        </p:txBody>
      </p:sp>
      <p:pic>
        <p:nvPicPr>
          <p:cNvPr id="13314" name="Picture 2" descr="D:\Natalia\ЖОНКИНА ПИСАНИНА\0_9e69b_48063853_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3213100"/>
            <a:ext cx="1782763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Заголовок 1"/>
          <p:cNvSpPr>
            <a:spLocks/>
          </p:cNvSpPr>
          <p:nvPr/>
        </p:nvSpPr>
        <p:spPr bwMode="auto">
          <a:xfrm>
            <a:off x="1116013" y="2205038"/>
            <a:ext cx="6192837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ru-RU" sz="8000" b="1"/>
              <a:t>Слоги</a:t>
            </a:r>
          </a:p>
          <a:p>
            <a:r>
              <a:rPr lang="ru-RU" sz="8000" b="1"/>
              <a:t>Ударение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4" name="WordArt 6"/>
          <p:cNvSpPr>
            <a:spLocks noChangeArrowheads="1" noChangeShapeType="1" noTextEdit="1"/>
          </p:cNvSpPr>
          <p:nvPr/>
        </p:nvSpPr>
        <p:spPr bwMode="auto">
          <a:xfrm>
            <a:off x="1835150" y="1557338"/>
            <a:ext cx="5402263" cy="1441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игра</a:t>
            </a:r>
          </a:p>
        </p:txBody>
      </p:sp>
      <p:sp>
        <p:nvSpPr>
          <p:cNvPr id="58376" name="AutoShape 8"/>
          <p:cNvSpPr>
            <a:spLocks noChangeArrowheads="1"/>
          </p:cNvSpPr>
          <p:nvPr/>
        </p:nvSpPr>
        <p:spPr bwMode="auto">
          <a:xfrm>
            <a:off x="6516688" y="981075"/>
            <a:ext cx="163512" cy="460375"/>
          </a:xfrm>
          <a:prstGeom prst="parallelogram">
            <a:avLst>
              <a:gd name="adj" fmla="val 7572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4356100" y="1268413"/>
            <a:ext cx="0" cy="2016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" name="WordArt 6"/>
          <p:cNvSpPr>
            <a:spLocks noChangeArrowheads="1" noChangeShapeType="1" noTextEdit="1"/>
          </p:cNvSpPr>
          <p:nvPr/>
        </p:nvSpPr>
        <p:spPr bwMode="auto">
          <a:xfrm>
            <a:off x="1116013" y="3933825"/>
            <a:ext cx="6913562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машина</a:t>
            </a:r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5364163" y="3357563"/>
            <a:ext cx="163512" cy="460375"/>
          </a:xfrm>
          <a:prstGeom prst="parallelogram">
            <a:avLst>
              <a:gd name="adj" fmla="val 7572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>
            <a:off x="3348038" y="3429000"/>
            <a:ext cx="0" cy="2016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011863" y="3500438"/>
            <a:ext cx="0" cy="2016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4" grpId="0" animBg="1"/>
      <p:bldP spid="58376" grpId="0" animBg="1"/>
      <p:bldP spid="44036" grpId="0" animBg="1"/>
      <p:bldP spid="2" grpId="0" animBg="1"/>
      <p:bldP spid="3" grpId="0" animBg="1"/>
      <p:bldP spid="44039" grpId="0" animBg="1"/>
      <p:bldP spid="440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4" name="WordArt 6"/>
          <p:cNvSpPr>
            <a:spLocks noChangeArrowheads="1" noChangeShapeType="1" noTextEdit="1"/>
          </p:cNvSpPr>
          <p:nvPr/>
        </p:nvSpPr>
        <p:spPr bwMode="auto">
          <a:xfrm>
            <a:off x="1547813" y="1773238"/>
            <a:ext cx="5832475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зима</a:t>
            </a:r>
          </a:p>
        </p:txBody>
      </p:sp>
      <p:sp>
        <p:nvSpPr>
          <p:cNvPr id="58376" name="AutoShape 8"/>
          <p:cNvSpPr>
            <a:spLocks noChangeArrowheads="1"/>
          </p:cNvSpPr>
          <p:nvPr/>
        </p:nvSpPr>
        <p:spPr bwMode="auto">
          <a:xfrm>
            <a:off x="6732588" y="1125538"/>
            <a:ext cx="163512" cy="460375"/>
          </a:xfrm>
          <a:prstGeom prst="parallelogram">
            <a:avLst>
              <a:gd name="adj" fmla="val 7572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4211638" y="1196975"/>
            <a:ext cx="0" cy="2016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" name="WordArt 6"/>
          <p:cNvSpPr>
            <a:spLocks noChangeArrowheads="1" noChangeShapeType="1" noTextEdit="1"/>
          </p:cNvSpPr>
          <p:nvPr/>
        </p:nvSpPr>
        <p:spPr bwMode="auto">
          <a:xfrm>
            <a:off x="1979613" y="3789363"/>
            <a:ext cx="5111750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заря</a:t>
            </a:r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6588125" y="3284538"/>
            <a:ext cx="163513" cy="460375"/>
          </a:xfrm>
          <a:prstGeom prst="parallelogram">
            <a:avLst>
              <a:gd name="adj" fmla="val 7572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>
            <a:off x="4500563" y="3429000"/>
            <a:ext cx="0" cy="2016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4" grpId="0" animBg="1"/>
      <p:bldP spid="58376" grpId="0" animBg="1"/>
      <p:bldP spid="46084" grpId="0" animBg="1"/>
      <p:bldP spid="2" grpId="0" animBg="1"/>
      <p:bldP spid="3" grpId="0" animBg="1"/>
      <p:bldP spid="4608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4" name="WordArt 6"/>
          <p:cNvSpPr>
            <a:spLocks noChangeArrowheads="1" noChangeShapeType="1" noTextEdit="1"/>
          </p:cNvSpPr>
          <p:nvPr/>
        </p:nvSpPr>
        <p:spPr bwMode="auto">
          <a:xfrm>
            <a:off x="1187450" y="1700213"/>
            <a:ext cx="6913563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ягода</a:t>
            </a:r>
          </a:p>
        </p:txBody>
      </p:sp>
      <p:sp>
        <p:nvSpPr>
          <p:cNvPr id="58376" name="AutoShape 8"/>
          <p:cNvSpPr>
            <a:spLocks noChangeArrowheads="1"/>
          </p:cNvSpPr>
          <p:nvPr/>
        </p:nvSpPr>
        <p:spPr bwMode="auto">
          <a:xfrm>
            <a:off x="1763713" y="1052513"/>
            <a:ext cx="163512" cy="460375"/>
          </a:xfrm>
          <a:prstGeom prst="parallelogram">
            <a:avLst>
              <a:gd name="adj" fmla="val 7572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2555875" y="1268413"/>
            <a:ext cx="0" cy="2016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" name="WordArt 6"/>
          <p:cNvSpPr>
            <a:spLocks noChangeArrowheads="1" noChangeShapeType="1" noTextEdit="1"/>
          </p:cNvSpPr>
          <p:nvPr/>
        </p:nvSpPr>
        <p:spPr bwMode="auto">
          <a:xfrm>
            <a:off x="1116013" y="3933825"/>
            <a:ext cx="6913562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машина</a:t>
            </a:r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5364163" y="3357563"/>
            <a:ext cx="163512" cy="460375"/>
          </a:xfrm>
          <a:prstGeom prst="parallelogram">
            <a:avLst>
              <a:gd name="adj" fmla="val 7572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>
            <a:off x="3348038" y="3429000"/>
            <a:ext cx="0" cy="2016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6011863" y="3500438"/>
            <a:ext cx="0" cy="2016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>
            <a:off x="5076825" y="1196975"/>
            <a:ext cx="0" cy="2016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4" grpId="0" animBg="1"/>
      <p:bldP spid="58376" grpId="0" animBg="1"/>
      <p:bldP spid="45060" grpId="0" animBg="1"/>
      <p:bldP spid="2" grpId="0" animBg="1"/>
      <p:bldP spid="3" grpId="0" animBg="1"/>
      <p:bldP spid="45063" grpId="0" animBg="1"/>
      <p:bldP spid="45064" grpId="0" animBg="1"/>
      <p:bldP spid="4506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4" name="WordArt 6"/>
          <p:cNvSpPr>
            <a:spLocks noChangeArrowheads="1" noChangeShapeType="1" noTextEdit="1"/>
          </p:cNvSpPr>
          <p:nvPr/>
        </p:nvSpPr>
        <p:spPr bwMode="auto">
          <a:xfrm>
            <a:off x="1187450" y="1196975"/>
            <a:ext cx="6913563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котик</a:t>
            </a:r>
          </a:p>
        </p:txBody>
      </p:sp>
      <p:sp>
        <p:nvSpPr>
          <p:cNvPr id="58376" name="AutoShape 8"/>
          <p:cNvSpPr>
            <a:spLocks noChangeArrowheads="1"/>
          </p:cNvSpPr>
          <p:nvPr/>
        </p:nvSpPr>
        <p:spPr bwMode="auto">
          <a:xfrm>
            <a:off x="3132138" y="547688"/>
            <a:ext cx="163512" cy="460375"/>
          </a:xfrm>
          <a:prstGeom prst="parallelogram">
            <a:avLst>
              <a:gd name="adj" fmla="val 7572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3851275" y="836613"/>
            <a:ext cx="0" cy="2016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" name="WordArt 6"/>
          <p:cNvSpPr>
            <a:spLocks noChangeArrowheads="1" noChangeShapeType="1" noTextEdit="1"/>
          </p:cNvSpPr>
          <p:nvPr/>
        </p:nvSpPr>
        <p:spPr bwMode="auto">
          <a:xfrm>
            <a:off x="1258888" y="3789363"/>
            <a:ext cx="6913562" cy="1223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шапка</a:t>
            </a:r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3708400" y="3141663"/>
            <a:ext cx="163513" cy="460375"/>
          </a:xfrm>
          <a:prstGeom prst="parallelogram">
            <a:avLst>
              <a:gd name="adj" fmla="val 7572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5795963" y="3429000"/>
            <a:ext cx="0" cy="2016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4" grpId="0" animBg="1"/>
      <p:bldP spid="58376" grpId="0" animBg="1"/>
      <p:bldP spid="26635" grpId="0" animBg="1"/>
      <p:bldP spid="2" grpId="0" animBg="1"/>
      <p:bldP spid="3" grpId="0" animBg="1"/>
      <p:bldP spid="266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4" name="WordArt 6"/>
          <p:cNvSpPr>
            <a:spLocks noChangeArrowheads="1" noChangeShapeType="1" noTextEdit="1"/>
          </p:cNvSpPr>
          <p:nvPr/>
        </p:nvSpPr>
        <p:spPr bwMode="auto">
          <a:xfrm>
            <a:off x="1187450" y="1196975"/>
            <a:ext cx="6913563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лапша</a:t>
            </a:r>
          </a:p>
        </p:txBody>
      </p:sp>
      <p:sp>
        <p:nvSpPr>
          <p:cNvPr id="58376" name="AutoShape 8"/>
          <p:cNvSpPr>
            <a:spLocks noChangeArrowheads="1"/>
          </p:cNvSpPr>
          <p:nvPr/>
        </p:nvSpPr>
        <p:spPr bwMode="auto">
          <a:xfrm>
            <a:off x="7451725" y="620713"/>
            <a:ext cx="163513" cy="460375"/>
          </a:xfrm>
          <a:prstGeom prst="parallelogram">
            <a:avLst>
              <a:gd name="adj" fmla="val 7572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5003800" y="765175"/>
            <a:ext cx="0" cy="2016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" name="WordArt 6"/>
          <p:cNvSpPr>
            <a:spLocks noChangeArrowheads="1" noChangeShapeType="1" noTextEdit="1"/>
          </p:cNvSpPr>
          <p:nvPr/>
        </p:nvSpPr>
        <p:spPr bwMode="auto">
          <a:xfrm>
            <a:off x="1258888" y="3789363"/>
            <a:ext cx="6913562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сушка</a:t>
            </a:r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3203575" y="3140075"/>
            <a:ext cx="163513" cy="460375"/>
          </a:xfrm>
          <a:prstGeom prst="parallelogram">
            <a:avLst>
              <a:gd name="adj" fmla="val 7572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>
            <a:off x="5795963" y="3429000"/>
            <a:ext cx="0" cy="2016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4" grpId="0" animBg="1"/>
      <p:bldP spid="58376" grpId="0" animBg="1"/>
      <p:bldP spid="41988" grpId="0" animBg="1"/>
      <p:bldP spid="2" grpId="0" animBg="1"/>
      <p:bldP spid="3" grpId="0" animBg="1"/>
      <p:bldP spid="4199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4" name="WordArt 6"/>
          <p:cNvSpPr>
            <a:spLocks noChangeArrowheads="1" noChangeShapeType="1" noTextEdit="1"/>
          </p:cNvSpPr>
          <p:nvPr/>
        </p:nvSpPr>
        <p:spPr bwMode="auto">
          <a:xfrm>
            <a:off x="1187450" y="1196975"/>
            <a:ext cx="6913563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школа</a:t>
            </a:r>
          </a:p>
        </p:txBody>
      </p:sp>
      <p:sp>
        <p:nvSpPr>
          <p:cNvPr id="58376" name="AutoShape 8"/>
          <p:cNvSpPr>
            <a:spLocks noChangeArrowheads="1"/>
          </p:cNvSpPr>
          <p:nvPr/>
        </p:nvSpPr>
        <p:spPr bwMode="auto">
          <a:xfrm>
            <a:off x="4643438" y="549275"/>
            <a:ext cx="163512" cy="460375"/>
          </a:xfrm>
          <a:prstGeom prst="parallelogram">
            <a:avLst>
              <a:gd name="adj" fmla="val 7572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5364163" y="765175"/>
            <a:ext cx="0" cy="2016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" name="WordArt 6"/>
          <p:cNvSpPr>
            <a:spLocks noChangeArrowheads="1" noChangeShapeType="1" noTextEdit="1"/>
          </p:cNvSpPr>
          <p:nvPr/>
        </p:nvSpPr>
        <p:spPr bwMode="auto">
          <a:xfrm>
            <a:off x="1258888" y="3789363"/>
            <a:ext cx="6913562" cy="1223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тишина</a:t>
            </a:r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7740650" y="3141663"/>
            <a:ext cx="163513" cy="460375"/>
          </a:xfrm>
          <a:prstGeom prst="parallelogram">
            <a:avLst>
              <a:gd name="adj" fmla="val 7572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>
            <a:off x="3276600" y="3284538"/>
            <a:ext cx="0" cy="2016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>
            <a:off x="6011863" y="3357563"/>
            <a:ext cx="0" cy="2016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4" grpId="0" animBg="1"/>
      <p:bldP spid="58376" grpId="0" animBg="1"/>
      <p:bldP spid="43012" grpId="0" animBg="1"/>
      <p:bldP spid="2" grpId="0" animBg="1"/>
      <p:bldP spid="3" grpId="0" animBg="1"/>
      <p:bldP spid="43015" grpId="0" animBg="1"/>
      <p:bldP spid="430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</TotalTime>
  <Words>7</Words>
  <Application>Microsoft Office PowerPoint</Application>
  <PresentationFormat>Экран (4:3)</PresentationFormat>
  <Paragraphs>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7</vt:i4>
      </vt:variant>
    </vt:vector>
  </HeadingPairs>
  <TitlesOfParts>
    <vt:vector size="17" baseType="lpstr">
      <vt:lpstr>Arial</vt:lpstr>
      <vt:lpstr>Constantia</vt:lpstr>
      <vt:lpstr>Brush Script MT</vt:lpstr>
      <vt:lpstr>Calibri</vt:lpstr>
      <vt:lpstr>Franklin Gothic Book</vt:lpstr>
      <vt:lpstr>Rage Italic</vt:lpstr>
      <vt:lpstr>Кнопка</vt:lpstr>
      <vt:lpstr>Кнопка</vt:lpstr>
      <vt:lpstr>Кнопка</vt:lpstr>
      <vt:lpstr>Кнопка</vt:lpstr>
      <vt:lpstr>Урок обучения грамоте              1 класс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обучения грамоте 1 класс</dc:title>
  <dc:creator>-</dc:creator>
  <cp:lastModifiedBy>Admin</cp:lastModifiedBy>
  <cp:revision>39</cp:revision>
  <dcterms:created xsi:type="dcterms:W3CDTF">2013-07-01T16:42:36Z</dcterms:created>
  <dcterms:modified xsi:type="dcterms:W3CDTF">2013-12-10T20:40:49Z</dcterms:modified>
</cp:coreProperties>
</file>